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65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260" r:id="rId5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40" d="100"/>
          <a:sy n="40" d="100"/>
        </p:scale>
        <p:origin x="-1698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9CB9-9EFD-4A67-9F5E-A0B9165B84E8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fld id="{F85A1E83-D9B2-4979-BF15-BD398A37D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A27B5-BAF7-47F5-8B77-B658CF00761C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E052D-7623-4E6B-B159-519675D12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1211D-2A82-450A-8DF0-69D475F6DC0F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208B-95F1-4901-AB37-5721B9EE6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39A22-430C-4225-A9D1-B093DAE34122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F4A91F8-CD3A-41BE-8605-06FAB4390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685E-F61E-4DE0-895A-F56E6A19DB80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5461D-93D0-4B2A-B68B-8A2B7EBD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410AD-8122-452C-BE5C-4BF74FFD0EB5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B000CAA6-7265-47FD-81E5-CF0B7ED908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87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B2CD-54F6-4B3C-AA22-29D39F28811E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F3257A6E-7B0F-40E6-9EF0-C59250DCF1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7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309B4-83EC-43B2-9704-97C22B4A918A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AABA-67C5-4CC0-896E-94C8006AF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C573-9D96-4B50-8623-6035EB77ED1D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48E43-50F7-42B5-8327-654C80AE3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B9B2-9205-47E7-9FE6-13931CDAC626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C97C0-71A3-4F00-B4DD-365B3AB3F8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C39B1-5835-4026-AB34-3CBABD9B5C51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FD3F-9AED-4EAC-BCAD-6668BA7C8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3064-A5E0-46C1-983F-95E113B6740C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647D8-C3F0-4B5A-9EC6-1CB2A923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2FBC2-91C5-49E0-9AF8-CCFD5E032BAC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00944-58DB-4D38-ADBD-1AC671B3E5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6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7EF8F-DDF7-4A04-A660-12EB4E132333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695CD-9C4C-4176-B980-236A60DF9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36FB-9F8B-4C43-940B-5E87397E1BD0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A9D45-84B1-4CD8-9ADA-19510B36C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6171-0676-4217-AFDD-C33AECE280BD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D40D5-2494-44A2-997F-8FDF3D6FC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E6802-C220-4423-8CFA-0A66F63343E3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7DDAC-CE59-46A8-AA74-4E15E2EC5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F26DC7-FDA2-4EF3-8E37-0C66BECD7DB4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0B035FEB-5C0E-435C-97D7-58AD4683E5A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7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html-and-html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latin typeface="Arial Rounded MT Bold" panose="020F0704030504030204" pitchFamily="34" charset="0"/>
              </a:rPr>
              <a:t>HTML5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3" y="5349875"/>
            <a:ext cx="22637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8791575" cy="2387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Full stack diploma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&lt;link&gt;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&lt;link&gt; tag defines the relationship between the current document and an external resource.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&lt;link&gt; tag is most often used to link to external style sheets.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&lt;link&gt; element is an empty element, it contains attributes only.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&lt;meta&gt;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&lt;meta&gt; tag defines metadata about an HTML document. Metadata is data (information) about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&lt;meta&gt; tags always go inside the &lt;head&gt; element, and are typically used to specify character set, page description, keywords, author of the document, and viewport settings.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Metadata will not be displayed on the page, but is machine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parsable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Metadata is used by browsers (how to display content or reload page), search engines (keywords), and other web services.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HTML there are some semantic elements that can be used to define different parts of a web page: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Symantec tags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4" y="2860587"/>
            <a:ext cx="2054226" cy="2778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45" y="2860586"/>
            <a:ext cx="2085975" cy="27782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Represents a group of introductory or navigational aids.</a:t>
            </a:r>
          </a:p>
          <a:p>
            <a:endParaRPr lang="en-US" sz="2000" b="1" i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 &lt;header&gt; element typically contains: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one or more heading elements (&lt;h1&gt; - &lt;h6&gt;)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logo or icon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authorship information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Header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Verdana"/>
              </a:rPr>
              <a:t>The &lt;nav&gt; tag defines a set of navigation links.</a:t>
            </a:r>
            <a:br>
              <a:rPr lang="en-US" sz="1800" dirty="0" smtClean="0">
                <a:solidFill>
                  <a:schemeClr val="bg1"/>
                </a:solidFill>
                <a:latin typeface="Verdana"/>
              </a:rPr>
            </a:br>
            <a:endParaRPr lang="en-US" sz="1800" dirty="0" smtClean="0">
              <a:solidFill>
                <a:schemeClr val="bg1"/>
              </a:solidFill>
              <a:latin typeface="Verdana"/>
            </a:endParaRPr>
          </a:p>
          <a:p>
            <a:endParaRPr lang="en-US" sz="1800" dirty="0" smtClean="0">
              <a:solidFill>
                <a:schemeClr val="bg1"/>
              </a:solidFill>
              <a:latin typeface="Verdana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Verdana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Verdana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Verdana"/>
              </a:rPr>
              <a:t>NOT all links of a document should be inside a &lt;nav&gt; element. The &lt;nav&gt; element is intended only for major block of navigation links.</a:t>
            </a:r>
            <a:endParaRPr lang="en-US" sz="20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Nav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131094" y="2569982"/>
            <a:ext cx="987426" cy="663179"/>
          </a:xfrm>
          <a:prstGeom prst="flowChartTermina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&lt;section&gt; tag defines a section in a document.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Section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2426862"/>
            <a:ext cx="4111322" cy="25056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31" y="2426862"/>
            <a:ext cx="4038602" cy="27392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20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&lt;article&gt; tag specifies independent, self-contained content.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article should make sense on its own and it should be possible to distribute it independently from the rest of the site.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Potential sources for the &lt;article&gt; element: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Forum post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Blog post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News story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Article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&lt;aside&gt; tag defines some content aside from the content it is placed in.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aside content should be indirectly related to the surrounding content.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Aside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131094" y="3657600"/>
            <a:ext cx="7495309" cy="762000"/>
          </a:xfrm>
          <a:prstGeom prst="flowChartTermina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Tip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 The &lt;aside&gt; content is often placed as a sidebar in a document.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&lt;footer&gt; tag defines a footer for a document or section..</a:t>
            </a:r>
          </a:p>
          <a:p>
            <a:endParaRPr lang="en-US" sz="2000" b="1" i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A &lt;footer&gt; element typically contains: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authorship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copyright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contact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sitemap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back to top links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related documents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Footer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&lt;body&gt; tag defines the document's body.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&lt;body&gt; element contains all the contents of an HTML document, such as headings, paragraphs, images, hyperlinks, tables, lists,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Note: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There can only be one &lt;body&gt; element in an HTML document.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Body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5" y="1011238"/>
            <a:ext cx="3113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What is HTML5?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1131094" y="1600201"/>
            <a:ext cx="5650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HTML is referred to as the primary language of the 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World Wide Web. HTML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has many updates over time, and the latest 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HTML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version is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HTML5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HTML5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is a new version of HTML with new functionalities with markup language with Internet technologies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HTML headings are defined with the &lt;h1&gt; to &lt;h6&gt; tags.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&lt;h1&gt; defines the most important heading. &lt;h6&gt; defines the least important heading.</a:t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Search engines use the headings to index the structure and content of your web pages.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Users often skim a page by its headings. It is important to use headings to show the document structure.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&lt;h1&gt; headings should be used for main headings, followed by &lt;h2&gt; headings, then the less important &lt;h3&gt;, and so on.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Headings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1069973" y="2981726"/>
            <a:ext cx="3761510" cy="609600"/>
          </a:xfrm>
          <a:prstGeom prst="horizont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Importance of headings</a:t>
            </a:r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1" y="2981725"/>
            <a:ext cx="2482999" cy="289519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&lt;p&gt; tag defines a paragraph.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Paragraphs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2857436"/>
            <a:ext cx="2895600" cy="2143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94" y="2824168"/>
            <a:ext cx="2819400" cy="12524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Lists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2574" y="2921000"/>
            <a:ext cx="4128654" cy="2133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Ordered List: </a:t>
            </a:r>
            <a:r>
              <a:rPr lang="en-US" sz="2400" dirty="0">
                <a:solidFill>
                  <a:schemeClr val="tx1"/>
                </a:solidFill>
              </a:rPr>
              <a:t>An ordered list starts with the &lt;</a:t>
            </a:r>
            <a:r>
              <a:rPr lang="en-US" sz="2400" dirty="0" err="1">
                <a:solidFill>
                  <a:schemeClr val="tx1"/>
                </a:solidFill>
              </a:rPr>
              <a:t>ol</a:t>
            </a:r>
            <a:r>
              <a:rPr lang="en-US" sz="2400" dirty="0">
                <a:solidFill>
                  <a:schemeClr val="tx1"/>
                </a:solidFill>
              </a:rPr>
              <a:t>&gt; tag. Each list item starts with the &lt;li&gt; tag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it-IT" b="1" dirty="0">
                <a:solidFill>
                  <a:schemeClr val="tx1"/>
                </a:solidFill>
              </a:rPr>
              <a:t>&lt;ol&gt;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  &lt;li&gt;Coffee&lt;/li&gt;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&lt;/ol</a:t>
            </a:r>
            <a:r>
              <a:rPr lang="it-IT" b="1" dirty="0" smtClean="0">
                <a:solidFill>
                  <a:schemeClr val="tx1"/>
                </a:solidFill>
              </a:rPr>
              <a:t>&gt;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0786" y="2921000"/>
            <a:ext cx="3810001" cy="2133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Lists: </a:t>
            </a:r>
            <a:r>
              <a:rPr lang="en-US" sz="2400" dirty="0">
                <a:solidFill>
                  <a:schemeClr val="tx1"/>
                </a:solidFill>
              </a:rPr>
              <a:t>An unordered list starts with the &lt;</a:t>
            </a:r>
            <a:r>
              <a:rPr lang="en-US" sz="2400" dirty="0" err="1">
                <a:solidFill>
                  <a:schemeClr val="tx1"/>
                </a:solidFill>
              </a:rPr>
              <a:t>ul</a:t>
            </a:r>
            <a:r>
              <a:rPr lang="en-US" sz="2400" dirty="0">
                <a:solidFill>
                  <a:schemeClr val="tx1"/>
                </a:solidFill>
              </a:rPr>
              <a:t>&gt; tag. Each list item starts with the &lt;li&gt; tag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it-IT" b="1" dirty="0">
                <a:solidFill>
                  <a:schemeClr val="tx1"/>
                </a:solidFill>
              </a:rPr>
              <a:t>&lt;ul&gt;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  &lt;li&gt;Coffee&lt;/li&gt;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&lt;/ul</a:t>
            </a:r>
            <a:r>
              <a:rPr lang="it-IT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9" idx="2"/>
          </p:cNvCxnSpPr>
          <p:nvPr/>
        </p:nvCxnSpPr>
        <p:spPr>
          <a:xfrm>
            <a:off x="6057899" y="1996123"/>
            <a:ext cx="0" cy="41687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7401" y="2413000"/>
            <a:ext cx="273049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57898" y="2413000"/>
            <a:ext cx="273049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27401" y="2413000"/>
            <a:ext cx="0" cy="508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88395" y="2413000"/>
            <a:ext cx="0" cy="508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Video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069972" y="2148522"/>
            <a:ext cx="997585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show a video in HTML, use the &lt;video&gt; element: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&lt;source&gt; element allows you to specify alternative video files which the browser may choose from.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 is a good idea to always include width and height attributes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&lt;video width="320" height="240" controls&gt;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 &lt;source src="movie.mp4" type="video/mp4"&gt;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&lt;/video&gt;</a:t>
            </a:r>
            <a:endParaRPr 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Audio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069972" y="2148522"/>
            <a:ext cx="997585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play an audio file in HTML, use the &lt;audio&gt; element: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&lt;audio controls&gt;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 &lt;source src="horse.ogg" type="audio/</a:t>
            </a:r>
            <a:r>
              <a:rPr lang="en-US" sz="20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ogg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"&gt;</a:t>
            </a:r>
            <a:b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&lt;/audio&gt;</a:t>
            </a:r>
            <a:endParaRPr 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44013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44013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1088" y="6044013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Table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069973" y="2148522"/>
            <a:ext cx="60166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table in HTML consists of table cells inside rows and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Table Cells: Each table cell is defined by a &lt;td&gt; and a &lt;/td&gt; tag.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Table Rows: Each table row starts with a &lt;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 and end with a &lt;/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 tag.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Table Headers: Sometimes you want your cells to be headers, in those cases use the &lt;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 tag instead of the &lt;td&gt; tag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86922"/>
            <a:ext cx="4400983" cy="7430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29" y="2148522"/>
            <a:ext cx="2676899" cy="2210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Form Attribute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" name="Straight Connector 2"/>
          <p:cNvCxnSpPr>
            <a:stCxn id="9" idx="2"/>
          </p:cNvCxnSpPr>
          <p:nvPr/>
        </p:nvCxnSpPr>
        <p:spPr>
          <a:xfrm>
            <a:off x="6057899" y="1996123"/>
            <a:ext cx="0" cy="4930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738554" y="3014219"/>
            <a:ext cx="3251688" cy="286270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The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 action attribute defines the action to be performed when the form is submitted.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Usually, the form data is sent to a file on the server when the user clicks on the submit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button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419598" y="3014219"/>
            <a:ext cx="3449055" cy="286270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Method: The method attribute specifies the HTTP method to be used when submitting the form data.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form-data can be sent as URL variables (with method="get") or as HTTP post transaction (with method="post").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607424" y="3014219"/>
            <a:ext cx="2438400" cy="286270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Target: The target attribute specifies where to display the response that is received after submitting the form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922585" y="2489200"/>
            <a:ext cx="4135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57899" y="2489200"/>
            <a:ext cx="4135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22585" y="2489200"/>
            <a:ext cx="0" cy="5250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59850" y="2489199"/>
            <a:ext cx="0" cy="5250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169404" y="2509432"/>
            <a:ext cx="0" cy="5250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41088" y="6044013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Form Elements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069973" y="2148522"/>
            <a:ext cx="60166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Inputs: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One of the most used form element is the &lt;input&gt; element.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&lt;input&gt; element can be displayed in several ways, depending on the type attribute.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Form Elements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069973" y="2148522"/>
            <a:ext cx="60166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Label: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&lt;label&gt; element defines a label for several form elements.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&lt;label&gt; element is useful for screen-reader users, because the screen-reader will read out loud the label when the user focus on the input element.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Form Elements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069973" y="2148522"/>
            <a:ext cx="60166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Textarea: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&lt;textarea&gt; element defines a multi-line input field (a text area)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define rows and cols in textarea: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rows attribute specifies the visible number of lines in a text area.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cols attribute specifies the visible width of a text area.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What is  are the differences between HTML and HTML5?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01450"/>
              </p:ext>
            </p:extLst>
          </p:nvPr>
        </p:nvGraphicFramePr>
        <p:xfrm>
          <a:off x="1069974" y="1828800"/>
          <a:ext cx="8382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Feature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HTML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HTML5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Multimedia support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Language in HTML does not have support for video and audio.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HTML5 supports both video and audio</a:t>
                      </a:r>
                    </a:p>
                  </a:txBody>
                  <a:tcPr marL="76200" marR="76200" marT="76200" marB="76200"/>
                </a:tc>
              </a:tr>
              <a:tr h="624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 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Doctype declaration in html is too long</a:t>
                      </a:r>
                      <a:b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&lt;! DOCTYPE HTML PUBLIC "- // W3C // DTD HTML 4.01 // EN" "http://www.w3.org/TR/html4/strict.dtd"&gt;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 DOCTYPE declaration in html5 is very simple "&lt;! DOCTYPE html&gt;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Form Elements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069973" y="2148522"/>
            <a:ext cx="60166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Button: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&lt;button&gt; element defines a clickable button.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Always specify the type attribute for the button element. Different browsers may use different default types for the button element.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Form Elements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1069973" y="2148522"/>
            <a:ext cx="60166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Datalist: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&lt;datalist&gt; element specifies a list of pre-defined options for an &lt;input&gt; element.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Users will see a drop-down list of the pre-defined options as they input data.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list attribute of the &lt;input&gt; element, must refer to the id attribute of the &lt;datalist&gt; element.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011383" y="2219325"/>
            <a:ext cx="1600200" cy="24384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a single-line text input field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48" y="2219325"/>
            <a:ext cx="5765779" cy="8866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75" y="3410823"/>
            <a:ext cx="1810003" cy="94310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069973" y="2221145"/>
            <a:ext cx="1600200" cy="2445330"/>
          </a:xfrm>
          <a:prstGeom prst="flowChartProcess">
            <a:avLst/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Password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defines a password field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21" y="2193071"/>
            <a:ext cx="5334606" cy="10841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21" y="3412271"/>
            <a:ext cx="1905266" cy="8954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11383" y="2215860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Submit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a button for submitting form data to a form-handler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58" y="2215860"/>
            <a:ext cx="5296639" cy="13527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58" y="3688361"/>
            <a:ext cx="1867161" cy="13146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11383" y="2219324"/>
            <a:ext cx="1600200" cy="264143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Radio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Radio buttons let a user select ONLY ONE of a limited number of choices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71" y="2219325"/>
            <a:ext cx="5249008" cy="13051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71" y="3626952"/>
            <a:ext cx="2333951" cy="91452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207293"/>
            <a:ext cx="1600200" cy="24384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Checkbox</a:t>
            </a:r>
          </a:p>
          <a:p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Checkboxes let a user select ZERO or MORE options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207293"/>
            <a:ext cx="5525271" cy="10669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398859"/>
            <a:ext cx="2362200" cy="107192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219818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Button</a:t>
            </a:r>
          </a:p>
          <a:p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a button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09" y="2219818"/>
            <a:ext cx="5744377" cy="7144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45" y="2962002"/>
            <a:ext cx="3153577" cy="18839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3" y="2219818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Color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used for input fields that should contain a color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5" y="2219818"/>
            <a:ext cx="5515745" cy="9240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25" y="3374573"/>
            <a:ext cx="4648200" cy="7573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219818"/>
            <a:ext cx="1524000" cy="24384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used for input fields that should contain a date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79" y="2219818"/>
            <a:ext cx="4876800" cy="11185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87" y="3503466"/>
            <a:ext cx="3829674" cy="5737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What is  are the differences between HTML and HTML5?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1600201"/>
            <a:ext cx="78351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You can read more about the difference between HTML and HTML5 in: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3"/>
              </a:rPr>
              <a:t>https://www.geeksforgeeks.org/difference-between-html-and-html5/</a:t>
            </a:r>
            <a:endParaRPr lang="en-US" sz="20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There was some tags in HTML which are no longer exists in HTML5 like: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6300" y="2717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4" y="3184524"/>
            <a:ext cx="7566026" cy="2047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06378" y="2219817"/>
            <a:ext cx="2221833" cy="2737193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Datatime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-local</a:t>
            </a:r>
            <a:b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 &lt;input type="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datetime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-local"&gt; specifies a date and time input field, with no time zone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77" y="2219818"/>
            <a:ext cx="5639587" cy="9526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77" y="3601943"/>
            <a:ext cx="4372585" cy="4286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219818"/>
            <a:ext cx="1600200" cy="24384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Email</a:t>
            </a:r>
          </a:p>
          <a:p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used for input fields that should contain an e-mail address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14" y="2321542"/>
            <a:ext cx="4343400" cy="10272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14" y="3710978"/>
            <a:ext cx="5867400" cy="6435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321541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File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a file-select field and a "Browse" button for file uploads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02" y="2321541"/>
            <a:ext cx="4477375" cy="9812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9" y="3638900"/>
            <a:ext cx="2715004" cy="7621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321541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Hidden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a hidden input field (not visible to a user)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26" y="2321541"/>
            <a:ext cx="4972744" cy="10764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26" y="3741821"/>
            <a:ext cx="3886200" cy="6573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321541"/>
            <a:ext cx="1600200" cy="23622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Month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allows the user to select a month and year.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0" y="2321541"/>
            <a:ext cx="4810796" cy="106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55" y="3693141"/>
            <a:ext cx="4796941" cy="8485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3" y="2470477"/>
            <a:ext cx="2150918" cy="2445328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Number</a:t>
            </a:r>
          </a:p>
          <a:p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defines a numeric input field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11" y="2470477"/>
            <a:ext cx="5563376" cy="905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10" y="3693141"/>
            <a:ext cx="3927763" cy="4382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470477"/>
            <a:ext cx="1600200" cy="24384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 is used for search fields (a search field behaves like a regular text field)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31" y="2470477"/>
            <a:ext cx="5105400" cy="106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31" y="3842077"/>
            <a:ext cx="4495800" cy="5334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462449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Tel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used for input fields that should contain a telephone number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11" y="2462449"/>
            <a:ext cx="6296904" cy="12479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75" y="3888352"/>
            <a:ext cx="1981477" cy="14003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462449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allows the user to select a time (no time zone)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01" y="2462449"/>
            <a:ext cx="4597594" cy="9621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01" y="3886370"/>
            <a:ext cx="3759394" cy="4286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474651"/>
            <a:ext cx="1600200" cy="243147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URL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 is used for input fields that should contain a URL address.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52" y="2474651"/>
            <a:ext cx="4029637" cy="106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51" y="3922451"/>
            <a:ext cx="3781953" cy="7490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&lt;head&gt; element is a container for metadata (data about data) and is placed between the &lt;html&gt; tag and the &lt;body&gt; tag.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Metadata is data about the HTML document. Metadata is not displayed.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Metadata typically define the document title, character set, styles, scripts, and other meta information.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474651"/>
            <a:ext cx="1600200" cy="2445328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Week</a:t>
            </a:r>
          </a:p>
          <a:p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allows the user to select a week and year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19" y="2474651"/>
            <a:ext cx="4538043" cy="9907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19" y="3856711"/>
            <a:ext cx="4080844" cy="4382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44013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069974" y="2486683"/>
            <a:ext cx="1600200" cy="244533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Readonly</a:t>
            </a:r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specifies that an input field is read-only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92" y="2486683"/>
            <a:ext cx="5725324" cy="12765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92" y="3863890"/>
            <a:ext cx="2010056" cy="12860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486683"/>
            <a:ext cx="2010110" cy="24384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Min, Max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attributes specify the minimum and maximum values for an input field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14" y="2486683"/>
            <a:ext cx="3810000" cy="21243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43" y="2486683"/>
            <a:ext cx="2752971" cy="15337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4" y="2486682"/>
            <a:ext cx="1961984" cy="3023781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Multiple</a:t>
            </a:r>
          </a:p>
          <a:p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specifies that the user is allowed to enter more than one value in an input field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8" y="2486683"/>
            <a:ext cx="4572000" cy="9975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71" y="3716275"/>
            <a:ext cx="4801270" cy="10716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069974" y="2486683"/>
            <a:ext cx="2034173" cy="2514600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Placeholder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specifies a short hint that describes the expected value of an input field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6" y="2486683"/>
            <a:ext cx="6239746" cy="11145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6" y="3743983"/>
            <a:ext cx="4343400" cy="7377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Input Types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69973" y="2486682"/>
            <a:ext cx="1986047" cy="2710959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Required</a:t>
            </a:r>
            <a:endParaRPr lang="en-US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 specifies that an input field must be filled out before submitting the form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64" y="2486683"/>
            <a:ext cx="4944165" cy="10383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64" y="3709347"/>
            <a:ext cx="3732847" cy="93358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00213" y="2873375"/>
            <a:ext cx="8791575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6000" dirty="0">
                <a:latin typeface="Arial Rounded MT Bold" panose="020F0704030504030204" pitchFamily="34" charset="0"/>
              </a:rPr>
              <a:t>Thank You!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5614988"/>
            <a:ext cx="226536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following elements can go inside the &lt;head&gt; element: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&lt;title&gt;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(required in every HTML document)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&lt;style&gt;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&lt;base&gt;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&lt;link&gt;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&lt;meta&gt;</a:t>
            </a:r>
            <a:endParaRPr 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&lt;title&gt;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(required in every HTML document)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contents of a page title is very important for search engine optimization (SEO)! The page title is used by search engine algorithms to decide the order when listing pages in search results.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&lt;title&gt; element: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defines a title in the browser toolbar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provides a title for the page when it is added to favorites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displays a title for the page in search-engine results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&lt;style&gt;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&lt;style&gt; tag is used to define style information (CSS) for a document.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Inside the &lt;style&gt; element you specify how HTML elements should render in a browser.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5450" y="398463"/>
            <a:ext cx="11358563" cy="608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5876925"/>
            <a:ext cx="1870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069974" y="1011238"/>
            <a:ext cx="9975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latin typeface="Arial Rounded MT Bold" pitchFamily="34" charset="0"/>
              </a:rPr>
              <a:t>HTML Tags</a:t>
            </a:r>
            <a:endParaRPr lang="en-US" sz="2800" b="1" u="sng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31094" y="2026752"/>
            <a:ext cx="783510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&lt;base&gt;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&lt;base&gt; tag specifies the base URL and/or target for all relative URLs in a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 &lt;base&gt; tag must have either an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or a target attribute present, or both.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can only be one single &lt;base&gt; element in a document, and it must be inside the &lt;head&gt; element.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069973" y="1534458"/>
            <a:ext cx="997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Head</a:t>
            </a:r>
            <a:endParaRPr lang="en-US" sz="2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88" y="6019950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V 2.0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s Template Final (2)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123C71B-D36A-4066-953B-A35E8A975EBE}" vid="{8D9ED84E-C212-45BA-AC25-F5453A9DA8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Final (2)</Template>
  <TotalTime>142</TotalTime>
  <Words>764</Words>
  <Application>Microsoft Office PowerPoint</Application>
  <PresentationFormat>Custom</PresentationFormat>
  <Paragraphs>358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Slides Template Final (2)</vt:lpstr>
      <vt:lpstr>Full stack diploma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diploma</dc:title>
  <dc:creator>Windows User</dc:creator>
  <cp:lastModifiedBy>Windows User</cp:lastModifiedBy>
  <cp:revision>17</cp:revision>
  <dcterms:created xsi:type="dcterms:W3CDTF">2021-10-21T08:12:33Z</dcterms:created>
  <dcterms:modified xsi:type="dcterms:W3CDTF">2021-10-21T10:47:43Z</dcterms:modified>
</cp:coreProperties>
</file>