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3" r:id="rId2"/>
    <p:sldId id="260" r:id="rId3"/>
    <p:sldId id="261" r:id="rId4"/>
    <p:sldId id="262" r:id="rId5"/>
    <p:sldId id="267" r:id="rId6"/>
    <p:sldId id="268" r:id="rId7"/>
    <p:sldId id="257" r:id="rId8"/>
    <p:sldId id="258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>
      <p:cViewPr varScale="1">
        <p:scale>
          <a:sx n="70" d="100"/>
          <a:sy n="70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3098D-C05F-4BDE-A26B-4B546EC0E7E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43B1D-0368-4737-BA42-52CAC4DA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60DB-DD82-4717-B1F6-D0B504C4DC96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8BFA-D37C-468E-B7F0-9DEEE5E70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60DB-DD82-4717-B1F6-D0B504C4DC96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8BFA-D37C-468E-B7F0-9DEEE5E70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60DB-DD82-4717-B1F6-D0B504C4DC96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8BFA-D37C-468E-B7F0-9DEEE5E70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60DB-DD82-4717-B1F6-D0B504C4DC96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8BFA-D37C-468E-B7F0-9DEEE5E70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60DB-DD82-4717-B1F6-D0B504C4DC96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8BFA-D37C-468E-B7F0-9DEEE5E70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60DB-DD82-4717-B1F6-D0B504C4DC96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8BFA-D37C-468E-B7F0-9DEEE5E70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60DB-DD82-4717-B1F6-D0B504C4DC96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8BFA-D37C-468E-B7F0-9DEEE5E70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60DB-DD82-4717-B1F6-D0B504C4DC96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8BFA-D37C-468E-B7F0-9DEEE5E70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60DB-DD82-4717-B1F6-D0B504C4DC96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8BFA-D37C-468E-B7F0-9DEEE5E70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60DB-DD82-4717-B1F6-D0B504C4DC96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8BFA-D37C-468E-B7F0-9DEEE5E70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60DB-DD82-4717-B1F6-D0B504C4DC96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8BFA-D37C-468E-B7F0-9DEEE5E70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60DB-DD82-4717-B1F6-D0B504C4DC96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8BFA-D37C-468E-B7F0-9DEEE5E70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</a:t>
            </a:r>
            <a:r>
              <a:rPr lang="en-US" dirty="0" smtClean="0"/>
              <a:t>Search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: Binary Search 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Divide-an-Conquer</a:t>
            </a:r>
          </a:p>
          <a:p>
            <a:r>
              <a:rPr lang="en-US" smtClean="0"/>
              <a:t>Elements must be sorted</a:t>
            </a:r>
          </a:p>
          <a:p>
            <a:r>
              <a:rPr lang="en-US" smtClean="0"/>
              <a:t>Efficient Searching technique</a:t>
            </a:r>
          </a:p>
          <a:p>
            <a:r>
              <a:rPr lang="en-US" smtClean="0"/>
              <a:t>Application</a:t>
            </a:r>
          </a:p>
          <a:p>
            <a:pPr lvl="1"/>
            <a:r>
              <a:rPr lang="en-US" smtClean="0"/>
              <a:t>Searching in Telephone Directory</a:t>
            </a:r>
          </a:p>
          <a:p>
            <a:r>
              <a:rPr lang="en-US" smtClean="0"/>
              <a:t>Working</a:t>
            </a:r>
          </a:p>
          <a:p>
            <a:pPr lvl="1"/>
            <a:r>
              <a:rPr lang="en-US" smtClean="0"/>
              <a:t>Two pointers are used </a:t>
            </a:r>
          </a:p>
          <a:p>
            <a:pPr lvl="1"/>
            <a:r>
              <a:rPr lang="en-US" smtClean="0"/>
              <a:t>Begin: which points to 1</a:t>
            </a:r>
            <a:r>
              <a:rPr lang="en-US" baseline="30000" smtClean="0"/>
              <a:t>st</a:t>
            </a:r>
            <a:r>
              <a:rPr lang="en-US" smtClean="0"/>
              <a:t> element in DATA block</a:t>
            </a:r>
          </a:p>
          <a:p>
            <a:pPr lvl="1"/>
            <a:r>
              <a:rPr lang="en-US" smtClean="0"/>
              <a:t>End: which points to last element in DATA block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90000"/>
              </a:lnSpc>
            </a:pPr>
            <a:r>
              <a:rPr lang="en-US" dirty="0" smtClean="0"/>
              <a:t>Another pointer MID points to middle value of the DATA block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MID is determined as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MID = CEIL(BEGIN +  END)/2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given ITEM is compared with DATA[MID]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DATA[MID] = ITEM then 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LOC = MID and Location is returned 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Else if DATA[MID] &gt; ITEM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As already stated DATA is sorted then if ascending then item if exist in DATA can only be found on left of DATA[MID]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There fore we need only to search the ITEM to left of mid value and discard all other elements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Thus to do this all we have to do is to move END to point to end of the left portion of DATA[MID] </a:t>
            </a:r>
            <a:r>
              <a:rPr lang="en-US" dirty="0" err="1" smtClean="0"/>
              <a:t>i.e</a:t>
            </a:r>
            <a:r>
              <a:rPr lang="en-US" dirty="0" smtClean="0"/>
              <a:t> END = MID-1. No changes is required in BEGIN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2">
              <a:lnSpc>
                <a:spcPct val="90000"/>
              </a:lnSpc>
            </a:pPr>
            <a:r>
              <a:rPr lang="en-US" dirty="0" smtClean="0"/>
              <a:t>Else if DATA[MID] &lt; ITEM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As already stated DATA is sorted then if ascending then item if exist in DATA can only be found on right of DATA[MID]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There fore we need only to search the ITEM to right of mid value and discard all other elements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Thus to do this all we have to do is to move BEGIN  to point to start of the right portion of DATA[MID] </a:t>
            </a:r>
            <a:r>
              <a:rPr lang="en-US" dirty="0" err="1" smtClean="0"/>
              <a:t>i.e</a:t>
            </a:r>
            <a:r>
              <a:rPr lang="en-US" dirty="0" smtClean="0"/>
              <a:t> BEGIN = MID+1. No changes is required in END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continue with the search by dividing the DATA block until either search is successful or BEGIN &gt; END at which the search terminates NULL is returned showing that search is unsuccessful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Data : 11 ,22, 30, 33, 40, 44, 55, 60, 66, 77, 80, 88, 89</a:t>
            </a:r>
          </a:p>
          <a:p>
            <a:pPr>
              <a:lnSpc>
                <a:spcPct val="90000"/>
              </a:lnSpc>
            </a:pPr>
            <a:r>
              <a:rPr lang="en-US" smtClean="0"/>
              <a:t>ITEM = 40</a:t>
            </a:r>
          </a:p>
          <a:p>
            <a:pPr>
              <a:lnSpc>
                <a:spcPct val="90000"/>
              </a:lnSpc>
            </a:pPr>
            <a:r>
              <a:rPr lang="en-US" smtClean="0"/>
              <a:t>Initially BEGIN = 1 and END = 13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MID = 7, DATA[MID] = 55</a:t>
            </a:r>
          </a:p>
          <a:p>
            <a:pPr>
              <a:lnSpc>
                <a:spcPct val="90000"/>
              </a:lnSpc>
            </a:pPr>
            <a:r>
              <a:rPr lang="en-US" smtClean="0"/>
              <a:t>Since 40&lt;55 so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END = MID -1 = 7-1 = 6 so</a:t>
            </a:r>
            <a:br>
              <a:rPr lang="en-US" smtClean="0"/>
            </a:br>
            <a:r>
              <a:rPr lang="en-US" smtClean="0"/>
              <a:t>new MID = 3, DATA[MID] = 30</a:t>
            </a:r>
          </a:p>
          <a:p>
            <a:pPr>
              <a:lnSpc>
                <a:spcPct val="90000"/>
              </a:lnSpc>
            </a:pPr>
            <a:r>
              <a:rPr lang="en-US" smtClean="0"/>
              <a:t>Since 40&gt;30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BEGIN = MID + 1=4 so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New MID = 5, DATA[MID] = 40</a:t>
            </a:r>
          </a:p>
          <a:p>
            <a:pPr>
              <a:lnSpc>
                <a:spcPct val="90000"/>
              </a:lnSpc>
            </a:pPr>
            <a:r>
              <a:rPr lang="en-US" smtClean="0"/>
              <a:t>ITEM found so LOC = MID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cont..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smtClean="0"/>
              <a:t>Same data elements</a:t>
            </a:r>
          </a:p>
          <a:p>
            <a:r>
              <a:rPr lang="en-US" sz="2400" smtClean="0"/>
              <a:t>ITEM = 85</a:t>
            </a:r>
          </a:p>
          <a:p>
            <a:r>
              <a:rPr lang="en-US" sz="2400" smtClean="0"/>
              <a:t>BEGIN = 1, END = 13, MID = 10, DATA[MID] = 77</a:t>
            </a:r>
          </a:p>
          <a:p>
            <a:r>
              <a:rPr lang="en-US" sz="2400" smtClean="0"/>
              <a:t>85&gt;77 so</a:t>
            </a:r>
          </a:p>
          <a:p>
            <a:pPr lvl="1"/>
            <a:r>
              <a:rPr lang="en-US" sz="2000" smtClean="0"/>
              <a:t>BEGIN = 10+1 =11</a:t>
            </a:r>
          </a:p>
          <a:p>
            <a:pPr lvl="1"/>
            <a:r>
              <a:rPr lang="en-US" sz="2000" smtClean="0"/>
              <a:t>New MID = 12, DATA[MID] = 88</a:t>
            </a:r>
          </a:p>
          <a:p>
            <a:r>
              <a:rPr lang="en-US" sz="2400" smtClean="0"/>
              <a:t>85&lt;88 so</a:t>
            </a:r>
          </a:p>
          <a:p>
            <a:pPr lvl="1"/>
            <a:r>
              <a:rPr lang="en-US" sz="2000" smtClean="0"/>
              <a:t>END =12-1 =11</a:t>
            </a:r>
          </a:p>
          <a:p>
            <a:pPr lvl="1"/>
            <a:r>
              <a:rPr lang="en-US" sz="2000" smtClean="0"/>
              <a:t>New MID = 11, DATA[MID] = 80</a:t>
            </a:r>
          </a:p>
          <a:p>
            <a:r>
              <a:rPr lang="en-US" sz="2400" smtClean="0"/>
              <a:t>So BIGIN = END = MID</a:t>
            </a:r>
          </a:p>
          <a:p>
            <a:r>
              <a:rPr lang="en-US" sz="2400" smtClean="0"/>
              <a:t>85 ≠ 80 </a:t>
            </a:r>
          </a:p>
          <a:p>
            <a:r>
              <a:rPr lang="en-US" sz="2400" smtClean="0"/>
              <a:t>ITEM not found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 smtClean="0"/>
              <a:t>binarySearch</a:t>
            </a:r>
            <a:r>
              <a:rPr lang="en-US" b="1" dirty="0" smtClean="0"/>
              <a:t> </a:t>
            </a:r>
            <a:r>
              <a:rPr lang="en-US" b="1" dirty="0"/>
              <a:t>(BINARRAY, ITEM,ITLOC) 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Objective : </a:t>
            </a:r>
            <a:r>
              <a:rPr lang="en-US" dirty="0" smtClean="0"/>
              <a:t>Search linear array using binary search mechanism and returns the index of the element found or returns -1</a:t>
            </a:r>
          </a:p>
          <a:p>
            <a:pPr>
              <a:buNone/>
            </a:pPr>
            <a:r>
              <a:rPr lang="en-US" dirty="0" smtClean="0"/>
              <a:t>Data: Here </a:t>
            </a:r>
            <a:r>
              <a:rPr lang="en-US" dirty="0"/>
              <a:t>BINARRAY is the sorted array and ITEM is the given item of Information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Output:  Returns location </a:t>
            </a:r>
            <a:r>
              <a:rPr lang="en-US" dirty="0"/>
              <a:t>of ITEM in </a:t>
            </a:r>
            <a:r>
              <a:rPr lang="en-US" dirty="0" smtClean="0"/>
              <a:t>BINARRAY If item found else -1</a:t>
            </a:r>
          </a:p>
          <a:p>
            <a:pPr>
              <a:buNone/>
            </a:pPr>
            <a:r>
              <a:rPr lang="en-US" dirty="0" smtClean="0"/>
              <a:t>Precondition: BINARRAY is sorted </a:t>
            </a:r>
          </a:p>
          <a:p>
            <a:pPr>
              <a:buNone/>
            </a:pPr>
            <a:r>
              <a:rPr lang="en-US" dirty="0" err="1" smtClean="0"/>
              <a:t>Postcondition</a:t>
            </a:r>
            <a:r>
              <a:rPr lang="en-US" dirty="0" smtClean="0"/>
              <a:t>: Returns location of ITEM in BINARRAY. If search is successful , else returns -1 if search </a:t>
            </a:r>
            <a:r>
              <a:rPr lang="en-US" dirty="0" err="1" smtClean="0"/>
              <a:t>unsuccesful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1.  [Initialize Variables] Set  BEG := 0, END := </a:t>
            </a:r>
            <a:r>
              <a:rPr lang="en-US" dirty="0" err="1" smtClean="0"/>
              <a:t>BINARRAY.length</a:t>
            </a:r>
            <a:r>
              <a:rPr lang="en-US" dirty="0" smtClean="0"/>
              <a:t> – 1  AND MID := (BEG + END)/2 </a:t>
            </a:r>
          </a:p>
          <a:p>
            <a:pPr>
              <a:buNone/>
            </a:pPr>
            <a:r>
              <a:rPr lang="en-US" dirty="0" smtClean="0"/>
              <a:t>2</a:t>
            </a:r>
            <a:r>
              <a:rPr lang="en-US" dirty="0"/>
              <a:t>.  [Search for the ITEM] 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Repeat </a:t>
            </a:r>
            <a:r>
              <a:rPr lang="en-US" dirty="0"/>
              <a:t>while BEG &lt;= END OR BINARRAY[MID] :≠ ITEM            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If  </a:t>
            </a:r>
            <a:r>
              <a:rPr lang="en-US" dirty="0"/>
              <a:t>ITEM &lt; BINARRAY[MID] Then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Set </a:t>
            </a:r>
            <a:r>
              <a:rPr lang="en-US" dirty="0"/>
              <a:t>END := MID – 1  </a:t>
            </a:r>
            <a:r>
              <a:rPr lang="en-US" dirty="0" smtClean="0"/>
              <a:t>And </a:t>
            </a:r>
            <a:r>
              <a:rPr lang="en-US" dirty="0"/>
              <a:t>MID := (BEG + END)/2     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/>
              <a:t>Else If  ITEM &gt; BINARRAY[MID] Then  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Set </a:t>
            </a:r>
            <a:r>
              <a:rPr lang="en-US" dirty="0"/>
              <a:t>BEG := MID + 1 And MID := (BEG + END)/2        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/>
              <a:t>Else If ITEM := BINARRAY[MID] Then  </a:t>
            </a:r>
          </a:p>
          <a:p>
            <a:pPr>
              <a:buNone/>
            </a:pPr>
            <a:r>
              <a:rPr lang="en-US" dirty="0" smtClean="0"/>
              <a:t>                            </a:t>
            </a:r>
            <a:r>
              <a:rPr lang="en-US" dirty="0"/>
              <a:t>Set ITLOC := MID And Return ITLOC     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[</a:t>
            </a:r>
            <a:r>
              <a:rPr lang="en-US" dirty="0"/>
              <a:t>End of If Structure]     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[</a:t>
            </a:r>
            <a:r>
              <a:rPr lang="en-US" dirty="0"/>
              <a:t>End of Loop]  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3</a:t>
            </a:r>
            <a:r>
              <a:rPr lang="en-US" dirty="0"/>
              <a:t>.  [Unsuccessful Search] Set ITLOC := -1 And Return ITLOC  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4</a:t>
            </a:r>
            <a:r>
              <a:rPr lang="en-US" dirty="0"/>
              <a:t>.  Exit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456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Binary Search</vt:lpstr>
      <vt:lpstr>Searching : Binary Search </vt:lpstr>
      <vt:lpstr>Binary Search</vt:lpstr>
      <vt:lpstr>Binary Search</vt:lpstr>
      <vt:lpstr>EXAMPLE</vt:lpstr>
      <vt:lpstr>EXAMPLE cont..</vt:lpstr>
      <vt:lpstr>Binary Search</vt:lpstr>
      <vt:lpstr>Binary Search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Sana</dc:creator>
  <cp:lastModifiedBy>Samia Siddiqui</cp:lastModifiedBy>
  <cp:revision>21</cp:revision>
  <cp:lastPrinted>2019-02-13T04:45:44Z</cp:lastPrinted>
  <dcterms:created xsi:type="dcterms:W3CDTF">2016-01-12T16:26:36Z</dcterms:created>
  <dcterms:modified xsi:type="dcterms:W3CDTF">2019-02-13T04:46:17Z</dcterms:modified>
</cp:coreProperties>
</file>