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sldIdLst>
    <p:sldId id="256" r:id="rId2"/>
    <p:sldId id="257" r:id="rId3"/>
    <p:sldId id="259" r:id="rId4"/>
    <p:sldId id="260" r:id="rId5"/>
    <p:sldId id="263" r:id="rId6"/>
    <p:sldId id="258" r:id="rId7"/>
    <p:sldId id="264"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8ABE3C1-DBE1-495D-B57B-2849774B866A}" type="datetimeFigureOut">
              <a:rPr lang="en-US" smtClean="0"/>
              <a:t>9/2/2024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5338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180159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4335648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488016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7953341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151008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1085084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9253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58731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3034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3965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1608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9/2/2024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90258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5897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9/2/2024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233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2428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5928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9/2/2024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2302616"/>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E34FE-6136-454B-9DE6-D17CABFCED12}"/>
              </a:ext>
            </a:extLst>
          </p:cNvPr>
          <p:cNvSpPr>
            <a:spLocks noGrp="1"/>
          </p:cNvSpPr>
          <p:nvPr>
            <p:ph type="ctrTitle"/>
          </p:nvPr>
        </p:nvSpPr>
        <p:spPr/>
        <p:txBody>
          <a:bodyPr/>
          <a:lstStyle/>
          <a:p>
            <a:r>
              <a:rPr lang="en-US" sz="3600" dirty="0"/>
              <a:t>Online Bus Booking Ticket Application</a:t>
            </a:r>
          </a:p>
        </p:txBody>
      </p:sp>
      <p:sp>
        <p:nvSpPr>
          <p:cNvPr id="3" name="Subtitle 2">
            <a:extLst>
              <a:ext uri="{FF2B5EF4-FFF2-40B4-BE49-F238E27FC236}">
                <a16:creationId xmlns:a16="http://schemas.microsoft.com/office/drawing/2014/main" id="{F22041D2-50CC-42EC-90EC-5F50A858FEBD}"/>
              </a:ext>
            </a:extLst>
          </p:cNvPr>
          <p:cNvSpPr>
            <a:spLocks noGrp="1"/>
          </p:cNvSpPr>
          <p:nvPr>
            <p:ph type="subTitle" idx="1"/>
          </p:nvPr>
        </p:nvSpPr>
        <p:spPr/>
        <p:txBody>
          <a:bodyPr/>
          <a:lstStyle/>
          <a:p>
            <a:r>
              <a:rPr lang="en-US" dirty="0"/>
              <a:t>Your Ultimate Bus Travel Companion</a:t>
            </a:r>
          </a:p>
        </p:txBody>
      </p:sp>
    </p:spTree>
    <p:extLst>
      <p:ext uri="{BB962C8B-B14F-4D97-AF65-F5344CB8AC3E}">
        <p14:creationId xmlns:p14="http://schemas.microsoft.com/office/powerpoint/2010/main" val="268859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74D9C-4AED-44A0-8F86-E006E36BE49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2EF9E79-DB1C-426C-9C8C-5B8878DA57E1}"/>
              </a:ext>
            </a:extLst>
          </p:cNvPr>
          <p:cNvSpPr>
            <a:spLocks noGrp="1"/>
          </p:cNvSpPr>
          <p:nvPr>
            <p:ph idx="1"/>
          </p:nvPr>
        </p:nvSpPr>
        <p:spPr/>
        <p:txBody>
          <a:bodyPr/>
          <a:lstStyle/>
          <a:p>
            <a:r>
              <a:rPr lang="en-US" dirty="0"/>
              <a:t>The Online Bus Ticket Booking Application is a comprehensive system that allows users to book bus tickets online, similar to platforms like </a:t>
            </a:r>
            <a:r>
              <a:rPr lang="en-US" dirty="0" err="1"/>
              <a:t>RedBus</a:t>
            </a:r>
            <a:r>
              <a:rPr lang="en-US" dirty="0"/>
              <a:t>. </a:t>
            </a:r>
          </a:p>
          <a:p>
            <a:r>
              <a:rPr lang="en-US" dirty="0"/>
              <a:t>The application provides features such as user registration, login, searching for buses, booking tickets, and processing payments. It is developed using Angular for the frontend and Spring Boot for the backend, and efficient user experience.</a:t>
            </a:r>
          </a:p>
        </p:txBody>
      </p:sp>
    </p:spTree>
    <p:extLst>
      <p:ext uri="{BB962C8B-B14F-4D97-AF65-F5344CB8AC3E}">
        <p14:creationId xmlns:p14="http://schemas.microsoft.com/office/powerpoint/2010/main" val="1573430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CBD9B-E6E3-482A-98B8-842D82C351F6}"/>
              </a:ext>
            </a:extLst>
          </p:cNvPr>
          <p:cNvSpPr>
            <a:spLocks noGrp="1"/>
          </p:cNvSpPr>
          <p:nvPr>
            <p:ph type="title"/>
          </p:nvPr>
        </p:nvSpPr>
        <p:spPr>
          <a:xfrm>
            <a:off x="2481942" y="109622"/>
            <a:ext cx="9905998" cy="1212633"/>
          </a:xfrm>
        </p:spPr>
        <p:txBody>
          <a:bodyPr/>
          <a:lstStyle/>
          <a:p>
            <a:r>
              <a:rPr lang="en-US" dirty="0">
                <a:latin typeface="Arial" panose="020B0604020202020204" pitchFamily="34" charset="0"/>
                <a:cs typeface="Arial" panose="020B0604020202020204" pitchFamily="34" charset="0"/>
              </a:rPr>
              <a:t>Login Page</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Title: User Login</a:t>
            </a:r>
          </a:p>
        </p:txBody>
      </p:sp>
      <p:sp>
        <p:nvSpPr>
          <p:cNvPr id="3" name="Content Placeholder 2">
            <a:extLst>
              <a:ext uri="{FF2B5EF4-FFF2-40B4-BE49-F238E27FC236}">
                <a16:creationId xmlns:a16="http://schemas.microsoft.com/office/drawing/2014/main" id="{AEE0EF9B-16D8-4842-A0B6-9EA2800557DA}"/>
              </a:ext>
            </a:extLst>
          </p:cNvPr>
          <p:cNvSpPr>
            <a:spLocks noGrp="1"/>
          </p:cNvSpPr>
          <p:nvPr>
            <p:ph idx="1"/>
          </p:nvPr>
        </p:nvSpPr>
        <p:spPr>
          <a:xfrm>
            <a:off x="1143000" y="1362204"/>
            <a:ext cx="9905999" cy="3541714"/>
          </a:xfrm>
        </p:spPr>
        <p:txBody>
          <a:bodyPr/>
          <a:lstStyle/>
          <a:p>
            <a:r>
              <a:rPr lang="en-US" dirty="0"/>
              <a:t>Users can log in using their registered email and password.</a:t>
            </a:r>
          </a:p>
          <a:p>
            <a:r>
              <a:rPr lang="en-US" dirty="0"/>
              <a:t>Provides a secure and seamless login experience.</a:t>
            </a:r>
          </a:p>
          <a:p>
            <a:endParaRPr lang="en-US" dirty="0"/>
          </a:p>
        </p:txBody>
      </p:sp>
      <p:pic>
        <p:nvPicPr>
          <p:cNvPr id="14" name="Picture 13">
            <a:extLst>
              <a:ext uri="{FF2B5EF4-FFF2-40B4-BE49-F238E27FC236}">
                <a16:creationId xmlns:a16="http://schemas.microsoft.com/office/drawing/2014/main" id="{6E757CFF-218B-4F39-B1C4-5ECF3EFBE809}"/>
              </a:ext>
            </a:extLst>
          </p:cNvPr>
          <p:cNvPicPr>
            <a:picLocks noChangeAspect="1"/>
          </p:cNvPicPr>
          <p:nvPr/>
        </p:nvPicPr>
        <p:blipFill>
          <a:blip r:embed="rId2"/>
          <a:stretch>
            <a:fillRect/>
          </a:stretch>
        </p:blipFill>
        <p:spPr>
          <a:xfrm>
            <a:off x="1301211" y="2654736"/>
            <a:ext cx="7732450" cy="3799330"/>
          </a:xfrm>
          <a:prstGeom prst="rect">
            <a:avLst/>
          </a:prstGeom>
        </p:spPr>
      </p:pic>
    </p:spTree>
    <p:extLst>
      <p:ext uri="{BB962C8B-B14F-4D97-AF65-F5344CB8AC3E}">
        <p14:creationId xmlns:p14="http://schemas.microsoft.com/office/powerpoint/2010/main" val="3917203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7A8E-6D8E-466B-944F-CAE7DAB87B47}"/>
              </a:ext>
            </a:extLst>
          </p:cNvPr>
          <p:cNvSpPr>
            <a:spLocks noGrp="1"/>
          </p:cNvSpPr>
          <p:nvPr>
            <p:ph type="title"/>
          </p:nvPr>
        </p:nvSpPr>
        <p:spPr>
          <a:xfrm>
            <a:off x="2357654" y="123328"/>
            <a:ext cx="9905998" cy="1314855"/>
          </a:xfrm>
        </p:spPr>
        <p:txBody>
          <a:bodyPr/>
          <a:lstStyle/>
          <a:p>
            <a:r>
              <a:rPr lang="en-US" dirty="0"/>
              <a:t>Registration Page</a:t>
            </a:r>
            <a:br>
              <a:rPr lang="en-US" dirty="0"/>
            </a:br>
            <a:r>
              <a:rPr lang="en-US" sz="2400" dirty="0">
                <a:latin typeface="Arial" panose="020B0604020202020204" pitchFamily="34" charset="0"/>
                <a:cs typeface="Arial" panose="020B0604020202020204" pitchFamily="34" charset="0"/>
              </a:rPr>
              <a:t>Title: User Registration</a:t>
            </a:r>
          </a:p>
        </p:txBody>
      </p:sp>
      <p:sp>
        <p:nvSpPr>
          <p:cNvPr id="3" name="Content Placeholder 2">
            <a:extLst>
              <a:ext uri="{FF2B5EF4-FFF2-40B4-BE49-F238E27FC236}">
                <a16:creationId xmlns:a16="http://schemas.microsoft.com/office/drawing/2014/main" id="{70EF9884-514A-4E64-AE7B-E6C0FC9F3D1B}"/>
              </a:ext>
            </a:extLst>
          </p:cNvPr>
          <p:cNvSpPr>
            <a:spLocks noGrp="1"/>
          </p:cNvSpPr>
          <p:nvPr>
            <p:ph idx="1"/>
          </p:nvPr>
        </p:nvSpPr>
        <p:spPr>
          <a:xfrm>
            <a:off x="963859" y="1503763"/>
            <a:ext cx="9905999" cy="3541714"/>
          </a:xfrm>
        </p:spPr>
        <p:txBody>
          <a:bodyPr/>
          <a:lstStyle/>
          <a:p>
            <a:r>
              <a:rPr lang="en-US" dirty="0"/>
              <a:t>New users can create an account by providing their details such as name, email, password, and contact information. </a:t>
            </a:r>
          </a:p>
          <a:p>
            <a:r>
              <a:rPr lang="en-US" dirty="0"/>
              <a:t>Ensures user data is securely stored and validated.</a:t>
            </a:r>
          </a:p>
          <a:p>
            <a:endParaRPr lang="en-US" dirty="0"/>
          </a:p>
        </p:txBody>
      </p:sp>
      <p:pic>
        <p:nvPicPr>
          <p:cNvPr id="5" name="Picture 4">
            <a:extLst>
              <a:ext uri="{FF2B5EF4-FFF2-40B4-BE49-F238E27FC236}">
                <a16:creationId xmlns:a16="http://schemas.microsoft.com/office/drawing/2014/main" id="{560FE845-09D9-40C4-9E9A-C8D4A4502395}"/>
              </a:ext>
            </a:extLst>
          </p:cNvPr>
          <p:cNvPicPr>
            <a:picLocks noChangeAspect="1"/>
          </p:cNvPicPr>
          <p:nvPr/>
        </p:nvPicPr>
        <p:blipFill>
          <a:blip r:embed="rId2"/>
          <a:stretch>
            <a:fillRect/>
          </a:stretch>
        </p:blipFill>
        <p:spPr>
          <a:xfrm>
            <a:off x="1723053" y="3274620"/>
            <a:ext cx="7349925" cy="3255866"/>
          </a:xfrm>
          <a:prstGeom prst="rect">
            <a:avLst/>
          </a:prstGeom>
        </p:spPr>
      </p:pic>
    </p:spTree>
    <p:extLst>
      <p:ext uri="{BB962C8B-B14F-4D97-AF65-F5344CB8AC3E}">
        <p14:creationId xmlns:p14="http://schemas.microsoft.com/office/powerpoint/2010/main" val="3121165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4A01F-B395-4B4A-AFCD-7B6567FCD152}"/>
              </a:ext>
            </a:extLst>
          </p:cNvPr>
          <p:cNvSpPr>
            <a:spLocks noGrp="1"/>
          </p:cNvSpPr>
          <p:nvPr>
            <p:ph type="title"/>
          </p:nvPr>
        </p:nvSpPr>
        <p:spPr>
          <a:xfrm>
            <a:off x="1904892" y="96694"/>
            <a:ext cx="9905998" cy="1181690"/>
          </a:xfrm>
        </p:spPr>
        <p:txBody>
          <a:bodyPr/>
          <a:lstStyle/>
          <a:p>
            <a:r>
              <a:rPr lang="en-US" dirty="0">
                <a:latin typeface="Arial" panose="020B0604020202020204" pitchFamily="34" charset="0"/>
                <a:cs typeface="Arial" panose="020B0604020202020204" pitchFamily="34" charset="0"/>
              </a:rPr>
              <a:t>Search Buses</a:t>
            </a:r>
            <a:br>
              <a:rPr lang="en-US"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Title: Search for Buses</a:t>
            </a:r>
          </a:p>
        </p:txBody>
      </p:sp>
      <p:sp>
        <p:nvSpPr>
          <p:cNvPr id="3" name="Content Placeholder 2">
            <a:extLst>
              <a:ext uri="{FF2B5EF4-FFF2-40B4-BE49-F238E27FC236}">
                <a16:creationId xmlns:a16="http://schemas.microsoft.com/office/drawing/2014/main" id="{9C1DFD29-4AC3-49AA-8F27-588BD26BD1D9}"/>
              </a:ext>
            </a:extLst>
          </p:cNvPr>
          <p:cNvSpPr>
            <a:spLocks noGrp="1"/>
          </p:cNvSpPr>
          <p:nvPr>
            <p:ph idx="1"/>
          </p:nvPr>
        </p:nvSpPr>
        <p:spPr>
          <a:xfrm>
            <a:off x="901714" y="1260628"/>
            <a:ext cx="9905999" cy="3541714"/>
          </a:xfrm>
        </p:spPr>
        <p:txBody>
          <a:bodyPr/>
          <a:lstStyle/>
          <a:p>
            <a:r>
              <a:rPr lang="en-US" dirty="0"/>
              <a:t>Users can search for buses by entering their travel route like Source, Destination, date.</a:t>
            </a:r>
          </a:p>
          <a:p>
            <a:r>
              <a:rPr lang="en-US" dirty="0"/>
              <a:t>The search results display available buses, including details like departure, Duration, arrival time, and Price.</a:t>
            </a:r>
          </a:p>
          <a:p>
            <a:endParaRPr lang="en-US" dirty="0"/>
          </a:p>
        </p:txBody>
      </p:sp>
      <p:pic>
        <p:nvPicPr>
          <p:cNvPr id="8" name="Picture 7">
            <a:extLst>
              <a:ext uri="{FF2B5EF4-FFF2-40B4-BE49-F238E27FC236}">
                <a16:creationId xmlns:a16="http://schemas.microsoft.com/office/drawing/2014/main" id="{BD5DAD16-5B8D-4203-BA16-B80FC10DDBAD}"/>
              </a:ext>
            </a:extLst>
          </p:cNvPr>
          <p:cNvPicPr>
            <a:picLocks noChangeAspect="1"/>
          </p:cNvPicPr>
          <p:nvPr/>
        </p:nvPicPr>
        <p:blipFill>
          <a:blip r:embed="rId2"/>
          <a:stretch>
            <a:fillRect/>
          </a:stretch>
        </p:blipFill>
        <p:spPr>
          <a:xfrm>
            <a:off x="1382992" y="3429000"/>
            <a:ext cx="8943444" cy="3064822"/>
          </a:xfrm>
          <a:prstGeom prst="rect">
            <a:avLst/>
          </a:prstGeom>
        </p:spPr>
      </p:pic>
    </p:spTree>
    <p:extLst>
      <p:ext uri="{BB962C8B-B14F-4D97-AF65-F5344CB8AC3E}">
        <p14:creationId xmlns:p14="http://schemas.microsoft.com/office/powerpoint/2010/main" val="772928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35ACD-28AC-4383-8524-78625533EB92}"/>
              </a:ext>
            </a:extLst>
          </p:cNvPr>
          <p:cNvSpPr>
            <a:spLocks noGrp="1"/>
          </p:cNvSpPr>
          <p:nvPr>
            <p:ph type="title"/>
          </p:nvPr>
        </p:nvSpPr>
        <p:spPr>
          <a:xfrm>
            <a:off x="1540908" y="236778"/>
            <a:ext cx="9905998" cy="1405591"/>
          </a:xfrm>
        </p:spPr>
        <p:txBody>
          <a:bodyPr>
            <a:normAutofit/>
          </a:bodyPr>
          <a:lstStyle/>
          <a:p>
            <a:r>
              <a:rPr lang="en-US" b="1" dirty="0">
                <a:latin typeface="Arial" panose="020B0604020202020204" pitchFamily="34" charset="0"/>
                <a:cs typeface="Arial" panose="020B0604020202020204" pitchFamily="34" charset="0"/>
              </a:rPr>
              <a:t>Booking Page</a:t>
            </a:r>
            <a:br>
              <a:rPr lang="en-US"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Title:</a:t>
            </a:r>
            <a:r>
              <a:rPr lang="en-US" sz="2400" dirty="0">
                <a:latin typeface="Arial" panose="020B0604020202020204" pitchFamily="34" charset="0"/>
                <a:cs typeface="Arial" panose="020B0604020202020204" pitchFamily="34" charset="0"/>
              </a:rPr>
              <a:t> Booking a Bus Ticket</a:t>
            </a:r>
            <a:br>
              <a:rPr lang="en-US" sz="2700" dirty="0"/>
            </a:br>
            <a:endParaRPr lang="en-US" sz="2700" dirty="0"/>
          </a:p>
        </p:txBody>
      </p:sp>
      <p:sp>
        <p:nvSpPr>
          <p:cNvPr id="3" name="Content Placeholder 2">
            <a:extLst>
              <a:ext uri="{FF2B5EF4-FFF2-40B4-BE49-F238E27FC236}">
                <a16:creationId xmlns:a16="http://schemas.microsoft.com/office/drawing/2014/main" id="{E0E725E3-8949-44A2-B5BE-1FB62065399B}"/>
              </a:ext>
            </a:extLst>
          </p:cNvPr>
          <p:cNvSpPr>
            <a:spLocks noGrp="1"/>
          </p:cNvSpPr>
          <p:nvPr>
            <p:ph idx="1"/>
          </p:nvPr>
        </p:nvSpPr>
        <p:spPr>
          <a:xfrm>
            <a:off x="1017125" y="1343964"/>
            <a:ext cx="9905999" cy="1834242"/>
          </a:xfrm>
        </p:spPr>
        <p:txBody>
          <a:bodyPr/>
          <a:lstStyle/>
          <a:p>
            <a:r>
              <a:rPr lang="en-US" dirty="0"/>
              <a:t>Users can search for buses based on their travel route and dates.</a:t>
            </a:r>
          </a:p>
          <a:p>
            <a:r>
              <a:rPr lang="en-US" dirty="0"/>
              <a:t>The booking page displays available buses, Arrival Time, and pricing.</a:t>
            </a:r>
          </a:p>
          <a:p>
            <a:r>
              <a:rPr lang="en-US" dirty="0"/>
              <a:t>Users can select their preferred bus and proceed with booking and payment.</a:t>
            </a:r>
          </a:p>
        </p:txBody>
      </p:sp>
      <p:pic>
        <p:nvPicPr>
          <p:cNvPr id="6" name="Picture 5">
            <a:extLst>
              <a:ext uri="{FF2B5EF4-FFF2-40B4-BE49-F238E27FC236}">
                <a16:creationId xmlns:a16="http://schemas.microsoft.com/office/drawing/2014/main" id="{380A763C-7028-4681-883C-66B97528A203}"/>
              </a:ext>
            </a:extLst>
          </p:cNvPr>
          <p:cNvPicPr>
            <a:picLocks noChangeAspect="1"/>
          </p:cNvPicPr>
          <p:nvPr/>
        </p:nvPicPr>
        <p:blipFill>
          <a:blip r:embed="rId2"/>
          <a:stretch>
            <a:fillRect/>
          </a:stretch>
        </p:blipFill>
        <p:spPr>
          <a:xfrm>
            <a:off x="1082445" y="3150053"/>
            <a:ext cx="9012500" cy="3471169"/>
          </a:xfrm>
          <a:prstGeom prst="rect">
            <a:avLst/>
          </a:prstGeom>
        </p:spPr>
      </p:pic>
    </p:spTree>
    <p:extLst>
      <p:ext uri="{BB962C8B-B14F-4D97-AF65-F5344CB8AC3E}">
        <p14:creationId xmlns:p14="http://schemas.microsoft.com/office/powerpoint/2010/main" val="980851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FFBF-759B-4665-80C1-D3FFEC4A8A8B}"/>
              </a:ext>
            </a:extLst>
          </p:cNvPr>
          <p:cNvSpPr>
            <a:spLocks noGrp="1"/>
          </p:cNvSpPr>
          <p:nvPr>
            <p:ph type="title"/>
          </p:nvPr>
        </p:nvSpPr>
        <p:spPr>
          <a:xfrm>
            <a:off x="1567541" y="148001"/>
            <a:ext cx="9905998" cy="1228038"/>
          </a:xfrm>
        </p:spPr>
        <p:txBody>
          <a:bodyPr/>
          <a:lstStyle/>
          <a:p>
            <a:r>
              <a:rPr lang="en-US" dirty="0"/>
              <a:t>Payment Page</a:t>
            </a:r>
            <a:br>
              <a:rPr lang="en-US" dirty="0"/>
            </a:br>
            <a:r>
              <a:rPr lang="en-US" sz="2400" dirty="0">
                <a:latin typeface="Arial" panose="020B0604020202020204" pitchFamily="34" charset="0"/>
                <a:cs typeface="Arial" panose="020B0604020202020204" pitchFamily="34" charset="0"/>
              </a:rPr>
              <a:t>Title: Payment Options</a:t>
            </a:r>
          </a:p>
        </p:txBody>
      </p:sp>
      <p:sp>
        <p:nvSpPr>
          <p:cNvPr id="3" name="Content Placeholder 2">
            <a:extLst>
              <a:ext uri="{FF2B5EF4-FFF2-40B4-BE49-F238E27FC236}">
                <a16:creationId xmlns:a16="http://schemas.microsoft.com/office/drawing/2014/main" id="{4C3A6721-2258-48A9-A5C7-D09E85488607}"/>
              </a:ext>
            </a:extLst>
          </p:cNvPr>
          <p:cNvSpPr>
            <a:spLocks noGrp="1"/>
          </p:cNvSpPr>
          <p:nvPr>
            <p:ph idx="1"/>
          </p:nvPr>
        </p:nvSpPr>
        <p:spPr>
          <a:xfrm>
            <a:off x="1230189" y="1376039"/>
            <a:ext cx="9905999" cy="2574524"/>
          </a:xfrm>
        </p:spPr>
        <p:txBody>
          <a:bodyPr/>
          <a:lstStyle/>
          <a:p>
            <a:r>
              <a:rPr lang="en-US" dirty="0"/>
              <a:t>After booking a ticket, users can proceed to the payment page.</a:t>
            </a:r>
          </a:p>
          <a:p>
            <a:r>
              <a:rPr lang="en-US" dirty="0"/>
              <a:t>The payment page provides various options, including credit/debit card, net banking, and wallets.</a:t>
            </a:r>
          </a:p>
          <a:p>
            <a:r>
              <a:rPr lang="en-US" dirty="0"/>
              <a:t>Users enter their payment details securely, and the system processes the payment.</a:t>
            </a:r>
          </a:p>
        </p:txBody>
      </p:sp>
      <p:pic>
        <p:nvPicPr>
          <p:cNvPr id="6" name="Picture 5">
            <a:extLst>
              <a:ext uri="{FF2B5EF4-FFF2-40B4-BE49-F238E27FC236}">
                <a16:creationId xmlns:a16="http://schemas.microsoft.com/office/drawing/2014/main" id="{66913676-1A97-48DD-8F1B-B7440ACB0FB1}"/>
              </a:ext>
            </a:extLst>
          </p:cNvPr>
          <p:cNvPicPr>
            <a:picLocks noChangeAspect="1"/>
          </p:cNvPicPr>
          <p:nvPr/>
        </p:nvPicPr>
        <p:blipFill>
          <a:blip r:embed="rId2"/>
          <a:stretch>
            <a:fillRect/>
          </a:stretch>
        </p:blipFill>
        <p:spPr>
          <a:xfrm>
            <a:off x="3020212" y="3523958"/>
            <a:ext cx="7126965" cy="3052644"/>
          </a:xfrm>
          <a:prstGeom prst="rect">
            <a:avLst/>
          </a:prstGeom>
        </p:spPr>
      </p:pic>
    </p:spTree>
    <p:extLst>
      <p:ext uri="{BB962C8B-B14F-4D97-AF65-F5344CB8AC3E}">
        <p14:creationId xmlns:p14="http://schemas.microsoft.com/office/powerpoint/2010/main" val="373688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B3971-7005-45A6-909F-4C2018DA73F5}"/>
              </a:ext>
            </a:extLst>
          </p:cNvPr>
          <p:cNvSpPr>
            <a:spLocks noGrp="1"/>
          </p:cNvSpPr>
          <p:nvPr>
            <p:ph type="title"/>
          </p:nvPr>
        </p:nvSpPr>
        <p:spPr/>
        <p:txBody>
          <a:bodyPr/>
          <a:lstStyle/>
          <a:p>
            <a:r>
              <a:rPr lang="en-US" dirty="0"/>
              <a:t>Project Team</a:t>
            </a:r>
          </a:p>
        </p:txBody>
      </p:sp>
      <p:sp>
        <p:nvSpPr>
          <p:cNvPr id="3" name="Content Placeholder 2">
            <a:extLst>
              <a:ext uri="{FF2B5EF4-FFF2-40B4-BE49-F238E27FC236}">
                <a16:creationId xmlns:a16="http://schemas.microsoft.com/office/drawing/2014/main" id="{CB89F2D5-A407-4CE3-B9B2-FD84AF4407FB}"/>
              </a:ext>
            </a:extLst>
          </p:cNvPr>
          <p:cNvSpPr>
            <a:spLocks noGrp="1"/>
          </p:cNvSpPr>
          <p:nvPr>
            <p:ph idx="1"/>
          </p:nvPr>
        </p:nvSpPr>
        <p:spPr/>
        <p:txBody>
          <a:bodyPr/>
          <a:lstStyle/>
          <a:p>
            <a:r>
              <a:rPr lang="en-US" dirty="0"/>
              <a:t>Team Lead: [Amar </a:t>
            </a:r>
            <a:r>
              <a:rPr lang="en-US" dirty="0" err="1"/>
              <a:t>Kolhe</a:t>
            </a:r>
            <a:r>
              <a:rPr lang="en-US" dirty="0"/>
              <a:t>]</a:t>
            </a:r>
          </a:p>
          <a:p>
            <a:r>
              <a:rPr lang="en-US" dirty="0"/>
              <a:t>Frontend Developer: [</a:t>
            </a:r>
            <a:r>
              <a:rPr lang="en-US" dirty="0" err="1"/>
              <a:t>Dasari</a:t>
            </a:r>
            <a:r>
              <a:rPr lang="en-US" dirty="0"/>
              <a:t> Vinay Goud, Pranathi Cheripally, Aravind Naidu Amara]</a:t>
            </a:r>
          </a:p>
          <a:p>
            <a:r>
              <a:rPr lang="en-US" dirty="0"/>
              <a:t>Backend Developer: [Ashish Kumar Arya, Amar </a:t>
            </a:r>
            <a:r>
              <a:rPr lang="en-US" dirty="0" err="1"/>
              <a:t>Kolhe</a:t>
            </a:r>
            <a:r>
              <a:rPr lang="en-US" dirty="0"/>
              <a:t>]</a:t>
            </a:r>
          </a:p>
          <a:p>
            <a:r>
              <a:rPr lang="en-US" dirty="0"/>
              <a:t>Database Administrator: [Ashish Kumar Arya, Amar </a:t>
            </a:r>
            <a:r>
              <a:rPr lang="en-US" dirty="0" err="1"/>
              <a:t>Kolhe</a:t>
            </a:r>
            <a:r>
              <a:rPr lang="en-US" dirty="0"/>
              <a:t>]</a:t>
            </a:r>
          </a:p>
          <a:p>
            <a:r>
              <a:rPr lang="en-US" dirty="0"/>
              <a:t>Unit Testing: [Aravind Naidu Amara, Amar </a:t>
            </a:r>
            <a:r>
              <a:rPr lang="en-US" dirty="0" err="1"/>
              <a:t>Kolhe</a:t>
            </a:r>
            <a:r>
              <a:rPr lang="en-US" dirty="0"/>
              <a:t>]</a:t>
            </a:r>
          </a:p>
        </p:txBody>
      </p:sp>
    </p:spTree>
    <p:extLst>
      <p:ext uri="{BB962C8B-B14F-4D97-AF65-F5344CB8AC3E}">
        <p14:creationId xmlns:p14="http://schemas.microsoft.com/office/powerpoint/2010/main" val="815183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0A9B-AFD0-47BB-9E5B-1DADF11EA99D}"/>
              </a:ext>
            </a:extLst>
          </p:cNvPr>
          <p:cNvSpPr>
            <a:spLocks noGrp="1"/>
          </p:cNvSpPr>
          <p:nvPr>
            <p:ph type="title" idx="4294967295"/>
          </p:nvPr>
        </p:nvSpPr>
        <p:spPr>
          <a:xfrm>
            <a:off x="0" y="2297113"/>
            <a:ext cx="9906000" cy="1477962"/>
          </a:xfrm>
        </p:spPr>
        <p:txBody>
          <a:bodyPr/>
          <a:lstStyle/>
          <a:p>
            <a:r>
              <a:rPr lang="en-US" dirty="0"/>
              <a:t>                          </a:t>
            </a:r>
            <a:r>
              <a:rPr lang="en-US" sz="7200" dirty="0"/>
              <a:t>Thank You</a:t>
            </a:r>
          </a:p>
        </p:txBody>
      </p:sp>
    </p:spTree>
    <p:extLst>
      <p:ext uri="{BB962C8B-B14F-4D97-AF65-F5344CB8AC3E}">
        <p14:creationId xmlns:p14="http://schemas.microsoft.com/office/powerpoint/2010/main" val="42492265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61</TotalTime>
  <Words>349</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Tw Cen MT</vt:lpstr>
      <vt:lpstr>Circuit</vt:lpstr>
      <vt:lpstr>Online Bus Booking Ticket Application</vt:lpstr>
      <vt:lpstr>Introduction</vt:lpstr>
      <vt:lpstr>Login Page Title: User Login</vt:lpstr>
      <vt:lpstr>Registration Page Title: User Registration</vt:lpstr>
      <vt:lpstr>Search Buses Title: Search for Buses</vt:lpstr>
      <vt:lpstr>Booking Page Title: Booking a Bus Ticket </vt:lpstr>
      <vt:lpstr>Payment Page Title: Payment Options</vt:lpstr>
      <vt:lpstr>Project Team</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Bus Ticket Booking Application</dc:title>
  <dc:creator>WELCOME</dc:creator>
  <cp:lastModifiedBy>WELCOME</cp:lastModifiedBy>
  <cp:revision>8</cp:revision>
  <dcterms:created xsi:type="dcterms:W3CDTF">2024-09-02T04:54:23Z</dcterms:created>
  <dcterms:modified xsi:type="dcterms:W3CDTF">2024-09-02T05:55:29Z</dcterms:modified>
</cp:coreProperties>
</file>