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CA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CA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CA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CA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CA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CA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712121-F171-41D1-A1F1-11E1F1118171}" type="slidenum">
              <a:rPr lang="en-CA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Hello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