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66" r:id="rId3"/>
    <p:sldId id="257" r:id="rId4"/>
    <p:sldId id="267" r:id="rId5"/>
    <p:sldId id="268" r:id="rId6"/>
    <p:sldId id="269" r:id="rId7"/>
    <p:sldId id="264" r:id="rId8"/>
    <p:sldId id="270" r:id="rId9"/>
    <p:sldId id="27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66" d="100"/>
          <a:sy n="66" d="100"/>
        </p:scale>
        <p:origin x="592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59F81F08-B3D2-4FCD-AA95-9A7D77BA25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66537C28-7D02-447F-9F0C-36DE2D1BF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7518"/>
            <a:ext cx="128016" cy="53218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EA3CC4C-B1A0-4F1A-9CF7-5A51A4EDE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945" y="6197504"/>
            <a:ext cx="109270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921924-6FF0-7EEB-EACF-1FA02B1CB9F7}"/>
              </a:ext>
            </a:extLst>
          </p:cNvPr>
          <p:cNvSpPr txBox="1"/>
          <p:nvPr/>
        </p:nvSpPr>
        <p:spPr>
          <a:xfrm>
            <a:off x="868423" y="560242"/>
            <a:ext cx="105831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Is Police </a:t>
            </a:r>
            <a:r>
              <a:rPr lang="en-US" sz="4000" dirty="0">
                <a:latin typeface="+mj-lt"/>
                <a:ea typeface="+mj-ea"/>
                <a:cs typeface="+mj-cs"/>
              </a:rPr>
              <a:t>violence still a major problem in USA?</a:t>
            </a:r>
            <a:endParaRPr lang="en-US" sz="4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0922B42-B19C-2F2F-3CD0-BEBD7F71F7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29" t="-2653" r="17405" b="7442"/>
          <a:stretch/>
        </p:blipFill>
        <p:spPr>
          <a:xfrm>
            <a:off x="1063690" y="1201513"/>
            <a:ext cx="5626359" cy="464380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</p:spPr>
      </p:pic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EF58654-620C-2ED5-F719-FB68B8A256A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9" r="1" b="47519"/>
          <a:stretch/>
        </p:blipFill>
        <p:spPr>
          <a:xfrm>
            <a:off x="5145231" y="2412202"/>
            <a:ext cx="4576125" cy="222748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36332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B35D3C1D-A6AE-4FCA-BB76-A4748CE5DE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FC3FC4-AFFC-80A8-6538-453AF1856280}"/>
              </a:ext>
            </a:extLst>
          </p:cNvPr>
          <p:cNvSpPr txBox="1"/>
          <p:nvPr/>
        </p:nvSpPr>
        <p:spPr>
          <a:xfrm>
            <a:off x="483565" y="1712094"/>
            <a:ext cx="10978470" cy="24070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 Analysis on US Police shootings from 2015 to 2022.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5400" dirty="0">
              <a:latin typeface="+mj-lt"/>
              <a:ea typeface="+mj-ea"/>
              <a:cs typeface="+mj-cs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D5BF818-2283-4CC9-A120-9225CEDFA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13350"/>
            <a:ext cx="128016" cy="24688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63A42EF-20CC-4BCC-9D0B-222CF3AAE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945" y="5831269"/>
            <a:ext cx="109270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DB911E-75EC-E094-8B19-3F12B080047B}"/>
              </a:ext>
            </a:extLst>
          </p:cNvPr>
          <p:cNvSpPr txBox="1"/>
          <p:nvPr/>
        </p:nvSpPr>
        <p:spPr>
          <a:xfrm>
            <a:off x="7641771" y="4119175"/>
            <a:ext cx="3454375" cy="1461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1" dirty="0">
                <a:latin typeface="+mj-lt"/>
                <a:ea typeface="+mj-ea"/>
                <a:cs typeface="+mj-cs"/>
              </a:rPr>
              <a:t>D22005 – Amar A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1" dirty="0">
                <a:latin typeface="+mj-lt"/>
                <a:ea typeface="+mj-ea"/>
                <a:cs typeface="+mj-cs"/>
              </a:rPr>
              <a:t>D22008 – Anurag Shete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1" dirty="0">
                <a:latin typeface="+mj-lt"/>
                <a:ea typeface="+mj-ea"/>
                <a:cs typeface="+mj-cs"/>
              </a:rPr>
              <a:t>D22050 – Vishnudas T</a:t>
            </a:r>
          </a:p>
          <a:p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819131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9F81F08-B3D2-4FCD-AA95-9A7D77BA25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8">
            <a:extLst>
              <a:ext uri="{FF2B5EF4-FFF2-40B4-BE49-F238E27FC236}">
                <a16:creationId xmlns:a16="http://schemas.microsoft.com/office/drawing/2014/main" id="{66537C28-7D02-447F-9F0C-36DE2D1BF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7518"/>
            <a:ext cx="128016" cy="53218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slide2" descr="StateWise">
            <a:extLst>
              <a:ext uri="{FF2B5EF4-FFF2-40B4-BE49-F238E27FC236}">
                <a16:creationId xmlns:a16="http://schemas.microsoft.com/office/drawing/2014/main" id="{6D528AEE-D92A-4CC8-80D1-C3B5DDA674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715"/>
          <a:stretch/>
        </p:blipFill>
        <p:spPr>
          <a:xfrm>
            <a:off x="650945" y="537518"/>
            <a:ext cx="10927080" cy="5318896"/>
          </a:xfrm>
          <a:prstGeom prst="rect">
            <a:avLst/>
          </a:prstGeom>
        </p:spPr>
      </p:pic>
      <p:sp>
        <p:nvSpPr>
          <p:cNvPr id="36" name="Rectangle 10">
            <a:extLst>
              <a:ext uri="{FF2B5EF4-FFF2-40B4-BE49-F238E27FC236}">
                <a16:creationId xmlns:a16="http://schemas.microsoft.com/office/drawing/2014/main" id="{4EA3CC4C-B1A0-4F1A-9CF7-5A51A4EDE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945" y="6197504"/>
            <a:ext cx="109270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9F81F08-B3D2-4FCD-AA95-9A7D77BA25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8">
            <a:extLst>
              <a:ext uri="{FF2B5EF4-FFF2-40B4-BE49-F238E27FC236}">
                <a16:creationId xmlns:a16="http://schemas.microsoft.com/office/drawing/2014/main" id="{66537C28-7D02-447F-9F0C-36DE2D1BF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7518"/>
            <a:ext cx="128016" cy="53218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10">
            <a:extLst>
              <a:ext uri="{FF2B5EF4-FFF2-40B4-BE49-F238E27FC236}">
                <a16:creationId xmlns:a16="http://schemas.microsoft.com/office/drawing/2014/main" id="{4EA3CC4C-B1A0-4F1A-9CF7-5A51A4EDE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945" y="6197504"/>
            <a:ext cx="109270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ECB670-AE1E-46A3-2247-32EAC5691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945" y="2695093"/>
            <a:ext cx="4742993" cy="1292465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F93F072-D968-B9C5-21D0-3D0E941C6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573887"/>
            <a:ext cx="0" cy="3710227"/>
          </a:xfrm>
          <a:prstGeom prst="line">
            <a:avLst/>
          </a:prstGeom>
          <a:ln w="19050">
            <a:solidFill>
              <a:srgbClr val="F3C5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slide2" descr="City count top 10">
            <a:extLst>
              <a:ext uri="{FF2B5EF4-FFF2-40B4-BE49-F238E27FC236}">
                <a16:creationId xmlns:a16="http://schemas.microsoft.com/office/drawing/2014/main" id="{32253D4E-B283-3815-B182-EDF6CF714F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126" y="537518"/>
            <a:ext cx="5557395" cy="5515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105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9F81F08-B3D2-4FCD-AA95-9A7D77BA25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8">
            <a:extLst>
              <a:ext uri="{FF2B5EF4-FFF2-40B4-BE49-F238E27FC236}">
                <a16:creationId xmlns:a16="http://schemas.microsoft.com/office/drawing/2014/main" id="{66537C28-7D02-447F-9F0C-36DE2D1BF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7518"/>
            <a:ext cx="128016" cy="53218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10">
            <a:extLst>
              <a:ext uri="{FF2B5EF4-FFF2-40B4-BE49-F238E27FC236}">
                <a16:creationId xmlns:a16="http://schemas.microsoft.com/office/drawing/2014/main" id="{4EA3CC4C-B1A0-4F1A-9CF7-5A51A4EDE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945" y="6197504"/>
            <a:ext cx="109270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F93F072-D968-B9C5-21D0-3D0E941C6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573887"/>
            <a:ext cx="0" cy="3710227"/>
          </a:xfrm>
          <a:prstGeom prst="line">
            <a:avLst/>
          </a:prstGeom>
          <a:ln w="19050">
            <a:solidFill>
              <a:srgbClr val="F3C5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slide4" descr="Weapon top 5 ">
            <a:extLst>
              <a:ext uri="{FF2B5EF4-FFF2-40B4-BE49-F238E27FC236}">
                <a16:creationId xmlns:a16="http://schemas.microsoft.com/office/drawing/2014/main" id="{19540A87-CF55-4310-9450-CA8AAD9E43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654" y="537518"/>
            <a:ext cx="5759636" cy="53218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C115B30-43E0-46B8-97C6-D72406C9A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8318" y="537518"/>
            <a:ext cx="3683909" cy="5321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530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9F81F08-B3D2-4FCD-AA95-9A7D77BA25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8">
            <a:extLst>
              <a:ext uri="{FF2B5EF4-FFF2-40B4-BE49-F238E27FC236}">
                <a16:creationId xmlns:a16="http://schemas.microsoft.com/office/drawing/2014/main" id="{66537C28-7D02-447F-9F0C-36DE2D1BF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7518"/>
            <a:ext cx="128016" cy="53218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10">
            <a:extLst>
              <a:ext uri="{FF2B5EF4-FFF2-40B4-BE49-F238E27FC236}">
                <a16:creationId xmlns:a16="http://schemas.microsoft.com/office/drawing/2014/main" id="{4EA3CC4C-B1A0-4F1A-9CF7-5A51A4EDE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945" y="6197504"/>
            <a:ext cx="109270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F93F072-D968-B9C5-21D0-3D0E941C6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573887"/>
            <a:ext cx="0" cy="3710227"/>
          </a:xfrm>
          <a:prstGeom prst="line">
            <a:avLst/>
          </a:prstGeom>
          <a:ln w="19050">
            <a:solidFill>
              <a:srgbClr val="F3C5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slide5" descr="Fleeing wise">
            <a:extLst>
              <a:ext uri="{FF2B5EF4-FFF2-40B4-BE49-F238E27FC236}">
                <a16:creationId xmlns:a16="http://schemas.microsoft.com/office/drawing/2014/main" id="{12B697CE-9730-B742-22AD-8354A24470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22" y="537518"/>
            <a:ext cx="6455334" cy="5325152"/>
          </a:xfrm>
          <a:prstGeom prst="rect">
            <a:avLst/>
          </a:prstGeom>
        </p:spPr>
      </p:pic>
      <p:pic>
        <p:nvPicPr>
          <p:cNvPr id="5" name="slide6" descr="Body cam">
            <a:extLst>
              <a:ext uri="{FF2B5EF4-FFF2-40B4-BE49-F238E27FC236}">
                <a16:creationId xmlns:a16="http://schemas.microsoft.com/office/drawing/2014/main" id="{72423AA6-4B51-89B8-5B13-033CE5E94C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469" y="73951"/>
            <a:ext cx="3397556" cy="5956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220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9F81F08-B3D2-4FCD-AA95-9A7D77BA25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537C28-7D02-447F-9F0C-36DE2D1BF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7518"/>
            <a:ext cx="128016" cy="53218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slide13" descr="Age">
            <a:extLst>
              <a:ext uri="{FF2B5EF4-FFF2-40B4-BE49-F238E27FC236}">
                <a16:creationId xmlns:a16="http://schemas.microsoft.com/office/drawing/2014/main" id="{454EBB58-84AF-069F-FB02-A1F03F8D19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744" b="1"/>
          <a:stretch/>
        </p:blipFill>
        <p:spPr>
          <a:xfrm>
            <a:off x="302945" y="658110"/>
            <a:ext cx="10927080" cy="531889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EA3CC4C-B1A0-4F1A-9CF7-5A51A4EDE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945" y="6197504"/>
            <a:ext cx="109270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2065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9F81F08-B3D2-4FCD-AA95-9A7D77BA25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537C28-7D02-447F-9F0C-36DE2D1BF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7518"/>
            <a:ext cx="128016" cy="53218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EA3CC4C-B1A0-4F1A-9CF7-5A51A4EDE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945" y="6197504"/>
            <a:ext cx="109270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slide4" descr="Race">
            <a:extLst>
              <a:ext uri="{FF2B5EF4-FFF2-40B4-BE49-F238E27FC236}">
                <a16:creationId xmlns:a16="http://schemas.microsoft.com/office/drawing/2014/main" id="{0109C026-E099-6AFF-845E-9DF3C62BB7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90" y="537518"/>
            <a:ext cx="11586058" cy="51389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891A181-0C5E-B11A-9B1E-7FA6E7C28CF4}"/>
              </a:ext>
            </a:extLst>
          </p:cNvPr>
          <p:cNvSpPr txBox="1"/>
          <p:nvPr/>
        </p:nvSpPr>
        <p:spPr>
          <a:xfrm>
            <a:off x="8219768" y="3716618"/>
            <a:ext cx="37362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 Population by race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White: 60.1%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Black: 12.2%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Hispanic: 18.5%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Asian: 5.6%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American Indian: 0.7%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Multiple races: 2.8%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Others : 0.2%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C17A8E-F0DE-C6D7-2DFA-80486E6C4410}"/>
              </a:ext>
            </a:extLst>
          </p:cNvPr>
          <p:cNvSpPr txBox="1"/>
          <p:nvPr/>
        </p:nvSpPr>
        <p:spPr>
          <a:xfrm>
            <a:off x="1140543" y="3716618"/>
            <a:ext cx="37362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Police shootings by race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White: 41.38%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Black: 21.81%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Hispanic: 14.59%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Asian: 1.46%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American Indian: 1.26%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Multiple races: 0.61%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Unknown : 18.89%</a:t>
            </a:r>
          </a:p>
        </p:txBody>
      </p:sp>
    </p:spTree>
    <p:extLst>
      <p:ext uri="{BB962C8B-B14F-4D97-AF65-F5344CB8AC3E}">
        <p14:creationId xmlns:p14="http://schemas.microsoft.com/office/powerpoint/2010/main" val="448731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9F81F08-B3D2-4FCD-AA95-9A7D77BA25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537C28-7D02-447F-9F0C-36DE2D1BF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7518"/>
            <a:ext cx="128016" cy="53218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EA3CC4C-B1A0-4F1A-9CF7-5A51A4EDE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945" y="6197504"/>
            <a:ext cx="109270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91A181-0C5E-B11A-9B1E-7FA6E7C28CF4}"/>
              </a:ext>
            </a:extLst>
          </p:cNvPr>
          <p:cNvSpPr txBox="1"/>
          <p:nvPr/>
        </p:nvSpPr>
        <p:spPr>
          <a:xfrm>
            <a:off x="7269767" y="2359154"/>
            <a:ext cx="44393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number of Police shootings in US is slightly increasing every year and it is becoming a major issue.</a:t>
            </a:r>
          </a:p>
        </p:txBody>
      </p:sp>
      <p:pic>
        <p:nvPicPr>
          <p:cNvPr id="3" name="slide2" descr="year plot">
            <a:extLst>
              <a:ext uri="{FF2B5EF4-FFF2-40B4-BE49-F238E27FC236}">
                <a16:creationId xmlns:a16="http://schemas.microsoft.com/office/drawing/2014/main" id="{D5782B22-C825-4AE3-9191-52CBD0D0CB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961" y="465864"/>
            <a:ext cx="6007919" cy="5283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752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</TotalTime>
  <Words>121</Words>
  <Application>Microsoft Office PowerPoint</Application>
  <PresentationFormat>Widescreen</PresentationFormat>
  <Paragraphs>22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TUFMonkey</dc:creator>
  <cp:lastModifiedBy>Amar Alli</cp:lastModifiedBy>
  <cp:revision>11</cp:revision>
  <dcterms:created xsi:type="dcterms:W3CDTF">2022-10-08T15:44:10Z</dcterms:created>
  <dcterms:modified xsi:type="dcterms:W3CDTF">2022-11-03T06:53:42Z</dcterms:modified>
</cp:coreProperties>
</file>