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6" r:id="rId3"/>
    <p:sldId id="258" r:id="rId4"/>
    <p:sldId id="267" r:id="rId5"/>
    <p:sldId id="259" r:id="rId6"/>
    <p:sldId id="271" r:id="rId7"/>
    <p:sldId id="268" r:id="rId8"/>
    <p:sldId id="262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9B00"/>
    <a:srgbClr val="366E9D"/>
    <a:srgbClr val="FFC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14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39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3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5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66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2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9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0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47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BA55F-2B0B-46D1-A8AC-60E94882A01A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B45E1-B1E2-42B9-892A-09A406CB3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321" y="5950157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058963" y="6045891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aleway" panose="020B0003030101060003" pitchFamily="34" charset="0"/>
              </a:rPr>
              <a:t>Python</a:t>
            </a:r>
            <a:endParaRPr lang="en-IN" sz="3600" dirty="0">
              <a:latin typeface="Raleway" panose="020B00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4834" y="6057419"/>
            <a:ext cx="149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Raleway" panose="020B0003030101060003" pitchFamily="34" charset="0"/>
              </a:rPr>
              <a:t>Series</a:t>
            </a:r>
            <a:endParaRPr lang="en-IN" sz="3600" dirty="0">
              <a:latin typeface="Raleway" panose="020B0003030101060003" pitchFamily="34" charset="0"/>
            </a:endParaRPr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841348" y="2571750"/>
            <a:ext cx="54505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dirty="0" smtClean="0">
                <a:latin typeface="Raleway" panose="020B0003030101060003" pitchFamily="34" charset="0"/>
              </a:rPr>
              <a:t>WELCOME</a:t>
            </a:r>
            <a:endParaRPr lang="en-IN" sz="8000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970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2909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latin typeface="Raleway" panose="020B0003030101060003" pitchFamily="34" charset="0"/>
              </a:rPr>
              <a:t>UPCOMING…</a:t>
            </a:r>
            <a:endParaRPr lang="en-IN" sz="3600" dirty="0">
              <a:latin typeface="Raleway" panose="020B00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2186" y="2551837"/>
            <a:ext cx="10334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Next Module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Python Introduction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3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30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448207" y="2151727"/>
            <a:ext cx="729558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dirty="0">
                <a:latin typeface="Raleway" panose="020B0003030101060003" pitchFamily="34" charset="0"/>
              </a:rPr>
              <a:t>Very Important</a:t>
            </a:r>
          </a:p>
          <a:p>
            <a:pPr algn="ctr"/>
            <a:r>
              <a:rPr lang="en-IN" sz="8000" dirty="0">
                <a:latin typeface="Raleway" panose="020B0003030101060003" pitchFamily="34" charset="0"/>
              </a:rPr>
              <a:t>Don’t </a:t>
            </a:r>
            <a:r>
              <a:rPr lang="en-IN" sz="8000" b="1" dirty="0">
                <a:latin typeface="Raleway" panose="020B0003030101060003" pitchFamily="34" charset="0"/>
              </a:rPr>
              <a:t>Skip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4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2186" y="2344088"/>
            <a:ext cx="1033493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Learning Resource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How To Get Help?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902" y="331280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AGENDA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4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7378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WHY SO MANY QUESTIONS?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531" y="1410980"/>
            <a:ext cx="10334939" cy="4036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Depth of Understanding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Problem Solving Skills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Comprehensive Coverage</a:t>
            </a:r>
          </a:p>
          <a:p>
            <a:pPr algn="ctr">
              <a:lnSpc>
                <a:spcPct val="150000"/>
              </a:lnSpc>
            </a:pPr>
            <a:r>
              <a:rPr lang="en-US" sz="4400" dirty="0" smtClean="0">
                <a:solidFill>
                  <a:schemeClr val="bg1">
                    <a:lumMod val="75000"/>
                  </a:schemeClr>
                </a:solidFill>
                <a:latin typeface="Raleway" panose="020B0003030101060003" pitchFamily="34" charset="0"/>
              </a:rPr>
              <a:t>Practical Experience</a:t>
            </a:r>
            <a:endParaRPr lang="en-US" sz="4400" dirty="0">
              <a:solidFill>
                <a:schemeClr val="bg1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3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8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LEARNING RESOURCE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pic>
        <p:nvPicPr>
          <p:cNvPr id="1040" name="Picture 16" descr="Python Icon Png #88161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46" y="2214803"/>
            <a:ext cx="1159861" cy="115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W3schools | Images and Photos 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578" y="3314239"/>
            <a:ext cx="1626852" cy="153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eksforGeeks - YouTub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185" y="2077034"/>
            <a:ext cx="1388629" cy="138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utorialspoint | Raleigh NC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62" y="3981881"/>
            <a:ext cx="2182027" cy="218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rn JSP Tutorial - javatpoin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52" y="4821378"/>
            <a:ext cx="2286497" cy="50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058822" y="1553814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spc="300" dirty="0" smtClean="0">
                <a:latin typeface="Raleway" panose="020B0003030101060003" pitchFamily="34" charset="0"/>
              </a:rPr>
              <a:t>THEORY</a:t>
            </a:r>
            <a:endParaRPr lang="en-IN" u="sng" spc="300" dirty="0">
              <a:latin typeface="Raleway" panose="020B00030301010600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31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97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576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spc="300" dirty="0" smtClean="0">
                <a:latin typeface="Raleway" panose="020B0003030101060003" pitchFamily="34" charset="0"/>
              </a:rPr>
              <a:t>LEARNING RESOURCE</a:t>
            </a:r>
            <a:endParaRPr lang="en-IN" sz="3600" u="sng" spc="300" dirty="0">
              <a:latin typeface="Raleway" panose="020B00030301010600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8822" y="1553814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u="sng" spc="300" dirty="0" smtClean="0">
                <a:latin typeface="Raleway" panose="020B0003030101060003" pitchFamily="34" charset="0"/>
              </a:rPr>
              <a:t>PRACTICE</a:t>
            </a:r>
            <a:endParaRPr lang="en-IN" u="sng" spc="300" dirty="0">
              <a:latin typeface="Raleway" panose="020B0003030101060003" pitchFamily="34" charset="0"/>
            </a:endParaRPr>
          </a:p>
        </p:txBody>
      </p:sp>
      <p:pic>
        <p:nvPicPr>
          <p:cNvPr id="5" name="Picture 2" descr="Programiz Logo PNG Vector (PDF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83" y="2476319"/>
            <a:ext cx="28575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ackerrank logo in Pyth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78" t="44185" r="23278" b="34952"/>
          <a:stretch/>
        </p:blipFill>
        <p:spPr bwMode="auto">
          <a:xfrm>
            <a:off x="4868637" y="2653238"/>
            <a:ext cx="3244876" cy="5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dechef | MYCPLUS - C and C++ Programming Resourc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560" y="2312851"/>
            <a:ext cx="2113935" cy="103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eb development tutorials | w3resour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097" y="4720147"/>
            <a:ext cx="1990725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Jupyter logo - download.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676" y="4151946"/>
            <a:ext cx="1278211" cy="149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8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9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72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HOW TO CLARIFY DOUBTS?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28531" y="1720840"/>
            <a:ext cx="10334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Google It!</a:t>
            </a:r>
          </a:p>
          <a:p>
            <a:pPr algn="ctr"/>
            <a:r>
              <a:rPr lang="en-US" sz="5400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Github</a:t>
            </a:r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 Community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Discord Channel</a:t>
            </a:r>
          </a:p>
          <a:p>
            <a:pPr algn="ctr"/>
            <a:r>
              <a:rPr lang="en-US" sz="54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Use </a:t>
            </a:r>
            <a:r>
              <a:rPr lang="en-US" sz="5400" dirty="0" err="1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ChatGPT</a:t>
            </a:r>
            <a:endParaRPr lang="en-US" sz="5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3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9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7902" y="331280"/>
            <a:ext cx="7300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MOST IMPORTANT OF ALL!!!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9835" y="2289886"/>
            <a:ext cx="1033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Raleway" panose="020B0003030101060003" pitchFamily="34" charset="0"/>
              </a:rPr>
              <a:t>PRACTICE</a:t>
            </a:r>
            <a:endParaRPr lang="en-US" sz="5400" b="1" dirty="0" smtClean="0">
              <a:latin typeface="Raleway" panose="020B00030301010600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3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199835" y="3157349"/>
            <a:ext cx="1033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Raleway" panose="020B0003030101060003" pitchFamily="34" charset="0"/>
              </a:rPr>
              <a:t>PRACTICE</a:t>
            </a:r>
            <a:endParaRPr lang="en-US" sz="5400" b="1" dirty="0" smtClean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Raleway" panose="020B00030301010600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9835" y="4024812"/>
            <a:ext cx="10334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Raleway" panose="020B0003030101060003" pitchFamily="34" charset="0"/>
              </a:rPr>
              <a:t>PRACTICE</a:t>
            </a:r>
            <a:endParaRPr lang="en-US" sz="5400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27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hidden="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 cstate="print">
              <a:alphaModFix amt="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pic>
        <p:nvPicPr>
          <p:cNvPr id="10" name="Picture 2" descr="Python Logo PNG Transparent – Brands Log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" y="224018"/>
            <a:ext cx="864232" cy="86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52186" y="2551837"/>
            <a:ext cx="10334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latin typeface="Raleway" panose="020B0003030101060003" pitchFamily="34" charset="0"/>
              </a:rPr>
              <a:t>Unit-1</a:t>
            </a:r>
          </a:p>
          <a:p>
            <a:pPr algn="ctr"/>
            <a:r>
              <a:rPr lang="en-US" sz="5400" b="1" dirty="0" smtClean="0">
                <a:latin typeface="Raleway" panose="020B0003030101060003" pitchFamily="34" charset="0"/>
              </a:rPr>
              <a:t>Complete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7902" y="331280"/>
            <a:ext cx="5796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spc="300" dirty="0" smtClean="0">
                <a:latin typeface="Raleway" panose="020B0003030101060003" pitchFamily="34" charset="0"/>
              </a:rPr>
              <a:t>CONGRATULATIONS!!!</a:t>
            </a:r>
            <a:endParaRPr lang="en-IN" sz="3600" spc="300" dirty="0">
              <a:latin typeface="Raleway" panose="020B0003030101060003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8058963" y="5950157"/>
            <a:ext cx="4050191" cy="860856"/>
            <a:chOff x="8058963" y="5950157"/>
            <a:chExt cx="4050191" cy="860856"/>
          </a:xfrm>
        </p:grpSpPr>
        <p:pic>
          <p:nvPicPr>
            <p:cNvPr id="13" name="Picture 2" descr="Python Logo PNG Transparent – Brands Logo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7321" y="5950157"/>
              <a:ext cx="864232" cy="860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8058963" y="6045891"/>
              <a:ext cx="16850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Python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614834" y="6057419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latin typeface="Raleway" panose="020B0003030101060003" pitchFamily="34" charset="0"/>
                </a:rPr>
                <a:t>Series</a:t>
              </a:r>
              <a:endParaRPr lang="en-IN" sz="3600" dirty="0">
                <a:latin typeface="Raleway" panose="020B00030301010600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86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86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Jyoti</dc:creator>
  <cp:lastModifiedBy>Amar Jyoti</cp:lastModifiedBy>
  <cp:revision>39</cp:revision>
  <dcterms:created xsi:type="dcterms:W3CDTF">2024-03-20T13:51:03Z</dcterms:created>
  <dcterms:modified xsi:type="dcterms:W3CDTF">2024-03-28T08:52:49Z</dcterms:modified>
</cp:coreProperties>
</file>