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C7579FF-1CE6-4A81-8534-E7F14FBE6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Data Analysis Report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4C2184-20AD-4AB7-9D89-8CA784675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12-10-2023 12:58:39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9796CCF5-D304-41CC-932D-7D3E6BDD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FA7582A6-5C3B-4591-8B02-49ACDE6B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2EBC45B1-07AD-4FB8-8603-9118B864D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AC15E513-99D1-463E-8509-F591D922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4D9186AD-6175-49CE-AEF3-EADEA5B4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53D1CF11-B41C-4238-9F48-F77D43DFD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Patients Data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Data Analysis Report</dc:title>
  <dc:creator/>
  <cp:lastModifiedBy>Amar Shilvanth</cp:lastModifiedBy>
  <cp:revision>1</cp:revision>
  <dcterms:created xsi:type="dcterms:W3CDTF">2023-10-12T07:28:40Z</dcterms:created>
  <dcterms:modified xsi:type="dcterms:W3CDTF">2023-10-12T07:29:28Z</dcterms:modified>
</cp:coreProperties>
</file>