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2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10/30/2022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10/30/2022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EXECUTIVE SUMMARY REPORT ON RSVP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2420888"/>
            <a:ext cx="8686801" cy="1066800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/>
              <a:t>IMPORTANT INSIGHTS AND </a:t>
            </a:r>
            <a:br>
              <a:rPr lang="en-US" sz="35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RECOMMENDATIONS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41884" y="1340768"/>
            <a:ext cx="8686801" cy="4191000"/>
          </a:xfrm>
        </p:spPr>
        <p:txBody>
          <a:bodyPr/>
          <a:lstStyle/>
          <a:p>
            <a:pPr marL="502920" indent="-457200">
              <a:buAutoNum type="arabicPeriod"/>
            </a:pPr>
            <a:r>
              <a:rPr lang="en-US" dirty="0" smtClean="0"/>
              <a:t>From the analysis it has been seen that the highest movies were produced in the month of </a:t>
            </a:r>
            <a:r>
              <a:rPr lang="en-US" b="1" dirty="0" smtClean="0"/>
              <a:t>march</a:t>
            </a:r>
            <a:r>
              <a:rPr lang="en-US" dirty="0" smtClean="0"/>
              <a:t>.</a:t>
            </a:r>
          </a:p>
          <a:p>
            <a:pPr marL="502920" indent="-457200">
              <a:buFont typeface="Arial" pitchFamily="34" charset="0"/>
              <a:buAutoNum type="arabicPeriod"/>
            </a:pPr>
            <a:r>
              <a:rPr lang="en-US" dirty="0"/>
              <a:t>From the analysis it has been seen that the highest movies were produced </a:t>
            </a:r>
            <a:r>
              <a:rPr lang="en-US" dirty="0" smtClean="0"/>
              <a:t>in genre type </a:t>
            </a:r>
            <a:r>
              <a:rPr lang="en-US" b="1" dirty="0" smtClean="0"/>
              <a:t>Drama</a:t>
            </a:r>
            <a:r>
              <a:rPr lang="en-US" dirty="0" smtClean="0"/>
              <a:t> with </a:t>
            </a:r>
            <a:r>
              <a:rPr lang="en-US" b="1" dirty="0" smtClean="0"/>
              <a:t>4285</a:t>
            </a:r>
            <a:r>
              <a:rPr lang="en-US" dirty="0" smtClean="0"/>
              <a:t> with an average duration of </a:t>
            </a:r>
            <a:r>
              <a:rPr lang="en-US" b="1" dirty="0" smtClean="0"/>
              <a:t>106.77</a:t>
            </a:r>
            <a:endParaRPr lang="en-US" b="1" dirty="0"/>
          </a:p>
          <a:p>
            <a:pPr marL="502920" indent="-457200">
              <a:buFont typeface="Arial" pitchFamily="34" charset="0"/>
              <a:buAutoNum type="arabicPeriod"/>
            </a:pPr>
            <a:r>
              <a:rPr lang="en-US" dirty="0"/>
              <a:t>From the analysis it has been seen that </a:t>
            </a:r>
            <a:r>
              <a:rPr lang="en-US" dirty="0" smtClean="0"/>
              <a:t>the genre type </a:t>
            </a:r>
            <a:r>
              <a:rPr lang="en-US" b="1" dirty="0" smtClean="0"/>
              <a:t>Action</a:t>
            </a:r>
            <a:r>
              <a:rPr lang="en-US" dirty="0" smtClean="0"/>
              <a:t> has highest average duration of </a:t>
            </a:r>
            <a:r>
              <a:rPr lang="en-US" b="1" dirty="0" smtClean="0"/>
              <a:t>112.88</a:t>
            </a:r>
            <a:endParaRPr lang="en-US" b="1" dirty="0"/>
          </a:p>
          <a:p>
            <a:pPr marL="502920" indent="-457200">
              <a:buFont typeface="Arial" pitchFamily="34" charset="0"/>
              <a:buAutoNum type="arabicPeriod"/>
            </a:pPr>
            <a:r>
              <a:rPr lang="en-US" dirty="0"/>
              <a:t>From the analysis it has been seen that </a:t>
            </a:r>
            <a:r>
              <a:rPr lang="en-US" dirty="0" smtClean="0"/>
              <a:t>the genre type </a:t>
            </a:r>
            <a:r>
              <a:rPr lang="en-US" b="1" dirty="0" smtClean="0"/>
              <a:t>Drama , Comedy, Thriller </a:t>
            </a:r>
            <a:r>
              <a:rPr lang="en-US" dirty="0" smtClean="0"/>
              <a:t>are top 3 genres which produces large number of movies.</a:t>
            </a:r>
            <a:endParaRPr lang="en-US" b="1" dirty="0"/>
          </a:p>
          <a:p>
            <a:pPr marL="502920" indent="-457200">
              <a:buAutoNum type="arabicPeriod"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868" y="1124744"/>
            <a:ext cx="8686801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5. </a:t>
            </a:r>
            <a:r>
              <a:rPr lang="en-US" dirty="0"/>
              <a:t>From the analysis it has been seen that </a:t>
            </a:r>
            <a:r>
              <a:rPr lang="en-US" dirty="0" smtClean="0"/>
              <a:t>the </a:t>
            </a:r>
            <a:r>
              <a:rPr lang="en-US" b="1" dirty="0" smtClean="0"/>
              <a:t>Dream warrior pictures, national </a:t>
            </a:r>
            <a:r>
              <a:rPr lang="en-US" b="1" dirty="0"/>
              <a:t>theater live </a:t>
            </a:r>
            <a:r>
              <a:rPr lang="en-US" dirty="0"/>
              <a:t>and </a:t>
            </a:r>
            <a:r>
              <a:rPr lang="en-US" b="1" dirty="0" err="1" smtClean="0"/>
              <a:t>Lietuvos</a:t>
            </a:r>
            <a:r>
              <a:rPr lang="en-US" b="1" dirty="0" smtClean="0"/>
              <a:t> </a:t>
            </a:r>
            <a:r>
              <a:rPr lang="en-US" b="1" dirty="0" err="1" smtClean="0"/>
              <a:t>Kinostudija</a:t>
            </a:r>
            <a:r>
              <a:rPr lang="en-US" b="1" dirty="0" smtClean="0"/>
              <a:t> </a:t>
            </a:r>
            <a:r>
              <a:rPr lang="en-US" dirty="0" smtClean="0"/>
              <a:t>are the top 3 production companies which produced large number of movies.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6. </a:t>
            </a:r>
            <a:r>
              <a:rPr lang="en-US" dirty="0" smtClean="0"/>
              <a:t>It has been seen that </a:t>
            </a:r>
            <a:r>
              <a:rPr lang="en-US" b="1" dirty="0"/>
              <a:t>G</a:t>
            </a:r>
            <a:r>
              <a:rPr lang="en-US" b="1" dirty="0" smtClean="0"/>
              <a:t>erman </a:t>
            </a:r>
            <a:r>
              <a:rPr lang="en-US" dirty="0" smtClean="0"/>
              <a:t>movies are having higher votes than the </a:t>
            </a:r>
            <a:r>
              <a:rPr lang="en-US" b="1" dirty="0" smtClean="0"/>
              <a:t>Italian</a:t>
            </a:r>
            <a:r>
              <a:rPr lang="en-US" dirty="0" smtClean="0"/>
              <a:t> movies.</a:t>
            </a:r>
          </a:p>
          <a:p>
            <a:pPr marL="45720" indent="0">
              <a:buNone/>
            </a:pPr>
            <a:r>
              <a:rPr lang="en-US" dirty="0" smtClean="0"/>
              <a:t>7. It </a:t>
            </a:r>
            <a:r>
              <a:rPr lang="en-US" dirty="0" smtClean="0"/>
              <a:t>has been seen that </a:t>
            </a:r>
            <a:r>
              <a:rPr lang="en-US" b="1" dirty="0" smtClean="0"/>
              <a:t>James mangold</a:t>
            </a:r>
            <a:r>
              <a:rPr lang="en-US" dirty="0" smtClean="0"/>
              <a:t>, </a:t>
            </a:r>
            <a:r>
              <a:rPr lang="en-US" b="1" dirty="0" smtClean="0"/>
              <a:t>Anthony </a:t>
            </a:r>
            <a:r>
              <a:rPr lang="en-US" b="1" dirty="0" err="1" smtClean="0"/>
              <a:t>russo</a:t>
            </a:r>
            <a:r>
              <a:rPr lang="en-US" b="1" dirty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Soubin</a:t>
            </a:r>
            <a:r>
              <a:rPr lang="en-US" b="1" dirty="0"/>
              <a:t> </a:t>
            </a:r>
            <a:r>
              <a:rPr lang="en-US" b="1" dirty="0" err="1" smtClean="0"/>
              <a:t>Shahir</a:t>
            </a:r>
            <a:r>
              <a:rPr lang="en-US" b="1" dirty="0"/>
              <a:t> </a:t>
            </a:r>
            <a:r>
              <a:rPr lang="en-US" dirty="0" smtClean="0"/>
              <a:t>are the top 3 directors that they have produced </a:t>
            </a:r>
            <a:r>
              <a:rPr lang="en-US" b="1" dirty="0" smtClean="0"/>
              <a:t>top 10 </a:t>
            </a:r>
            <a:r>
              <a:rPr lang="en-US" dirty="0" smtClean="0"/>
              <a:t>movies which are having average rating above </a:t>
            </a:r>
            <a:r>
              <a:rPr lang="en-US" b="1" dirty="0" smtClean="0"/>
              <a:t>8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dirty="0" smtClean="0"/>
              <a:t>8. From the analysis it has been seen that </a:t>
            </a:r>
            <a:r>
              <a:rPr lang="en-US" b="1" dirty="0" err="1" smtClean="0"/>
              <a:t>Mammotty</a:t>
            </a:r>
            <a:r>
              <a:rPr lang="en-US" dirty="0" smtClean="0"/>
              <a:t> , </a:t>
            </a:r>
            <a:r>
              <a:rPr lang="en-US" b="1" dirty="0" err="1" smtClean="0"/>
              <a:t>Mohanlal</a:t>
            </a:r>
            <a:r>
              <a:rPr lang="en-US" dirty="0" smtClean="0"/>
              <a:t> and </a:t>
            </a:r>
            <a:r>
              <a:rPr lang="en-US" b="1" dirty="0" smtClean="0"/>
              <a:t>Amit </a:t>
            </a:r>
            <a:r>
              <a:rPr lang="en-US" b="1" dirty="0" err="1" smtClean="0"/>
              <a:t>sadh</a:t>
            </a:r>
            <a:r>
              <a:rPr lang="en-US" dirty="0" smtClean="0"/>
              <a:t> are the </a:t>
            </a:r>
            <a:r>
              <a:rPr lang="en-US" b="1" dirty="0" smtClean="0"/>
              <a:t>top 3 </a:t>
            </a:r>
            <a:r>
              <a:rPr lang="en-US" dirty="0" smtClean="0"/>
              <a:t>actors having median rating above </a:t>
            </a:r>
            <a:r>
              <a:rPr lang="en-US" b="1" dirty="0" smtClean="0"/>
              <a:t>8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876" y="1484784"/>
            <a:ext cx="8686801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9. From the analysis it has been seen that </a:t>
            </a:r>
            <a:r>
              <a:rPr lang="en-US" b="1" dirty="0" smtClean="0"/>
              <a:t>Marvel Studios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b="1" dirty="0" err="1" smtClean="0"/>
              <a:t>Syncopy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New line Cinemas</a:t>
            </a:r>
            <a:r>
              <a:rPr lang="en-US" dirty="0" smtClean="0"/>
              <a:t> </a:t>
            </a:r>
            <a:r>
              <a:rPr lang="en-US" dirty="0"/>
              <a:t>are the </a:t>
            </a:r>
            <a:r>
              <a:rPr lang="en-US" b="1" dirty="0"/>
              <a:t>top </a:t>
            </a:r>
            <a:r>
              <a:rPr lang="en-US" b="1" dirty="0" smtClean="0"/>
              <a:t>3 </a:t>
            </a:r>
            <a:r>
              <a:rPr lang="en-US" dirty="0" smtClean="0"/>
              <a:t>production companies which are having larger number of vote counts.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10. From the analysis it has been seen </a:t>
            </a:r>
            <a:r>
              <a:rPr lang="en-US" dirty="0" smtClean="0"/>
              <a:t>that </a:t>
            </a:r>
            <a:r>
              <a:rPr lang="en-US" b="1" dirty="0" smtClean="0"/>
              <a:t>Vijay </a:t>
            </a:r>
            <a:r>
              <a:rPr lang="en-US" b="1" dirty="0" err="1" smtClean="0"/>
              <a:t>Sethupathi</a:t>
            </a:r>
            <a:r>
              <a:rPr lang="en-US" b="1" dirty="0" smtClean="0"/>
              <a:t> </a:t>
            </a:r>
            <a:r>
              <a:rPr lang="en-US" dirty="0" smtClean="0"/>
              <a:t>is the rank 1 actor with a votes of </a:t>
            </a:r>
            <a:r>
              <a:rPr lang="en-US" b="1" dirty="0" smtClean="0"/>
              <a:t>20364</a:t>
            </a:r>
            <a:r>
              <a:rPr lang="en-US" dirty="0" smtClean="0"/>
              <a:t> among all the actors with an average rating of </a:t>
            </a:r>
            <a:r>
              <a:rPr lang="en-US" b="1" dirty="0" smtClean="0"/>
              <a:t>8.42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62</TotalTime>
  <Words>281</Words>
  <Application>Microsoft Office PowerPoint</Application>
  <PresentationFormat>Custom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Palatino Linotype</vt:lpstr>
      <vt:lpstr>Business strategy presentation</vt:lpstr>
      <vt:lpstr>EXECUTIVE SUMMARY REPORT ON RSVP DATASET</vt:lpstr>
      <vt:lpstr>IMPORTANT INSIGHTS AND   RECOMMENDATIONS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 REPORT ON RSVP DATASET</dc:title>
  <dc:creator>Amar Shilvanth</dc:creator>
  <cp:lastModifiedBy>Amar Shilvanth</cp:lastModifiedBy>
  <cp:revision>7</cp:revision>
  <dcterms:created xsi:type="dcterms:W3CDTF">2022-10-30T16:08:15Z</dcterms:created>
  <dcterms:modified xsi:type="dcterms:W3CDTF">2022-10-30T17:10:35Z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