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2" r:id="rId2"/>
    <p:sldId id="257" r:id="rId3"/>
    <p:sldId id="270" r:id="rId4"/>
    <p:sldId id="261" r:id="rId5"/>
    <p:sldId id="271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report  for Olympic data analysis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Prepared by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0352" y="200025"/>
            <a:ext cx="10270998" cy="5715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observations, it is evident that the number of participations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consistently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over successive years.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summer season, there is a greater number of participants compared to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 </a:t>
            </a:r>
            <a:r>
              <a:rPr lang="en-I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en-IN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666875"/>
            <a:ext cx="8172450" cy="47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300" y="-175736"/>
            <a:ext cx="9144000" cy="1143000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Deep analysis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6774" y="1219885"/>
            <a:ext cx="9991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Which country has achieved the highest number of gold medals?</a:t>
            </a:r>
            <a:endParaRPr lang="en-US" b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841838"/>
            <a:ext cx="11811000" cy="452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4175" y="2304961"/>
            <a:ext cx="1097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has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 the highest number of gold medals</a:t>
            </a:r>
          </a:p>
          <a:p>
            <a:endParaRPr lang="en-US" b="1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83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1050" y="580936"/>
            <a:ext cx="10610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op10 </a:t>
            </a:r>
            <a:r>
              <a:rPr lang="en-I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medal athletes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7275"/>
            <a:ext cx="12192000" cy="4124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1050" y="5334773"/>
            <a:ext cx="10115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Fred Phelps, II holds the record for the most gold medals won in history.</a:t>
            </a:r>
            <a:endParaRPr lang="en-US" sz="16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8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19050"/>
            <a:ext cx="9144000" cy="1143000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 results </a:t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49" y="1014710"/>
            <a:ext cx="11229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8620" indent="-342900"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realm of Olympic judo sports, Japan stands as the country with the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</a:p>
          <a:p>
            <a:pPr marL="45720"/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gold </a:t>
            </a:r>
            <a:r>
              <a:rPr lang="en-I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medals won.</a:t>
            </a:r>
            <a:endParaRPr lang="en-IN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932"/>
            <a:ext cx="12192000" cy="35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5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4825" y="646837"/>
            <a:ext cx="11296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observation, Japan holds the top position as the country with the highest number of gold medals won.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observation indicates that there is statistically significant evidence supporting Japan as the country with the highest number of gold medals won.</a:t>
            </a:r>
            <a:endParaRPr lang="en-US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14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4350" y="471785"/>
            <a:ext cx="1146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2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Olympic Games ice hockey sports, Britain stands as the top gold medal-winning country.</a:t>
            </a:r>
            <a:endParaRPr lang="en-US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857"/>
            <a:ext cx="11982450" cy="35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1475" y="755988"/>
            <a:ext cx="11639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observation, Canada holds the top position as the country with the highest number of gold medals won.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observation indicates that there is no statistically significant evidence supporting Britain(UK) as the country with the highest number of gold medals won as it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satnds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6th position.</a:t>
            </a:r>
            <a:endParaRPr lang="en-US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577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Review of Questions to Answer/ Hypothesis/Approach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Detail: Entity relationship diagram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Findings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Deeper analysis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81025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Section 1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answers to the questions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0" y="2524125"/>
            <a:ext cx="9144000" cy="4457700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we are going to answer.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●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country has achieved the highest number of medals?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●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country has achieved the highest number of gold medals?.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●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ten athletes who have earned gold, silver, and bronze medals.</a:t>
            </a:r>
            <a:endParaRPr lang="en-IN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Section 2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2238375"/>
            <a:ext cx="9572625" cy="3495675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realm of Olympic judo sports, Japan stands as the country with the most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medals won.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In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Olympic Games' ice hockey sports, Britain stands as the top gold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medal-winning country.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9696450" cy="4462272"/>
          </a:xfrm>
        </p:spPr>
        <p:txBody>
          <a:bodyPr/>
          <a:lstStyle/>
          <a:p>
            <a:pPr marL="45720" indent="0">
              <a:buNone/>
            </a:pPr>
            <a:r>
              <a:rPr lang="en-I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Initial feature explorations</a:t>
            </a:r>
          </a:p>
          <a:p>
            <a:pPr marL="4572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age 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proportions like sex ratio etc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" indent="0">
              <a:buNone/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Handling missing values and 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missing values and 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outlier's 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higher 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analysis.</a:t>
            </a:r>
          </a:p>
          <a:p>
            <a:pPr marL="45720" indent="0">
              <a:buNone/>
            </a:pPr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Plotting </a:t>
            </a:r>
            <a:r>
              <a:rPr lang="en-IN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</a:p>
          <a:p>
            <a:pPr marL="4572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Turning 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into graphs and charts to understand the data for better decision making.</a:t>
            </a:r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Section 3</a:t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approach	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relationship diagram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19075"/>
            <a:ext cx="8277225" cy="59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9144000" cy="1143000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Initial feature exploration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observed that the proportion of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 athletes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participating is greater than that of female athletes.</a:t>
            </a:r>
            <a:endParaRPr lang="en-IN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06" y="2571750"/>
            <a:ext cx="4954129" cy="36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075" y="504825"/>
            <a:ext cx="9144000" cy="44577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compelling evidence suggesting that participants aged between 20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I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dominate the events.</a:t>
            </a:r>
            <a:endParaRPr lang="en-IN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144" y="1641921"/>
            <a:ext cx="9473428" cy="45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358</TotalTime>
  <Words>458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Health Fitness 16x9</vt:lpstr>
      <vt:lpstr>Project report  for Olympic data analysis </vt:lpstr>
      <vt:lpstr>Content</vt:lpstr>
      <vt:lpstr>Section 1   answers to the questions </vt:lpstr>
      <vt:lpstr>Section 2   Hypothesis</vt:lpstr>
      <vt:lpstr>Section 3  approach </vt:lpstr>
      <vt:lpstr>Entity relationship diagram</vt:lpstr>
      <vt:lpstr>PowerPoint Presentation</vt:lpstr>
      <vt:lpstr>Initial feature exploration</vt:lpstr>
      <vt:lpstr>PowerPoint Presentation</vt:lpstr>
      <vt:lpstr>PowerPoint Presentation</vt:lpstr>
      <vt:lpstr>Deep analysis</vt:lpstr>
      <vt:lpstr>PowerPoint Presentation</vt:lpstr>
      <vt:lpstr>PowerPoint Presentation</vt:lpstr>
      <vt:lpstr>Hypothesis results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for Olympic data analysis</dc:title>
  <dc:creator>Amar Shilvanth</dc:creator>
  <cp:lastModifiedBy>Amar Shilvanth</cp:lastModifiedBy>
  <cp:revision>8</cp:revision>
  <dcterms:created xsi:type="dcterms:W3CDTF">2023-07-26T09:45:42Z</dcterms:created>
  <dcterms:modified xsi:type="dcterms:W3CDTF">2023-07-26T15:44:21Z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