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A6EF-0B2A-4BC0-A361-4F83A937B292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EB3B-E81F-476F-9B25-A4EEE5F91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226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A6EF-0B2A-4BC0-A361-4F83A937B292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EB3B-E81F-476F-9B25-A4EEE5F91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46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A6EF-0B2A-4BC0-A361-4F83A937B292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EB3B-E81F-476F-9B25-A4EEE5F91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891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A6EF-0B2A-4BC0-A361-4F83A937B292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EB3B-E81F-476F-9B25-A4EEE5F91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840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A6EF-0B2A-4BC0-A361-4F83A937B292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EB3B-E81F-476F-9B25-A4EEE5F91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8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A6EF-0B2A-4BC0-A361-4F83A937B292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EB3B-E81F-476F-9B25-A4EEE5F91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27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A6EF-0B2A-4BC0-A361-4F83A937B292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EB3B-E81F-476F-9B25-A4EEE5F91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982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A6EF-0B2A-4BC0-A361-4F83A937B292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EB3B-E81F-476F-9B25-A4EEE5F91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835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A6EF-0B2A-4BC0-A361-4F83A937B292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EB3B-E81F-476F-9B25-A4EEE5F91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84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A6EF-0B2A-4BC0-A361-4F83A937B292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EB3B-E81F-476F-9B25-A4EEE5F91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265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A6EF-0B2A-4BC0-A361-4F83A937B292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EB3B-E81F-476F-9B25-A4EEE5F91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577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6A6EF-0B2A-4BC0-A361-4F83A937B292}" type="datetimeFigureOut">
              <a:rPr lang="nl-NL" smtClean="0"/>
              <a:t>28-4-2016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EB3B-E81F-476F-9B25-A4EEE5F913C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300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Shee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9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ProgTheorie\Sheet 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4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ProgTheorie\Sheet 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393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ProgTheorie\E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" y="0"/>
            <a:ext cx="91337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6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Sheets presentatie\Sheet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31"/>
            <a:ext cx="9144000" cy="685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70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Sheets presentatie\Sheet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416"/>
            <a:ext cx="9144000" cy="685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8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Sheets presentatie\Sheet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66" y="-1"/>
            <a:ext cx="9157066" cy="686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47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Sheets presentatie\sheet 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70" y="35151"/>
            <a:ext cx="9154870" cy="68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03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ProgTheorie\Sheet 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708"/>
            <a:ext cx="9144000" cy="68492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093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ProgTheorie\Sheet 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67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ProgTheorie\Sheet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5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ProgTheorie\Sheet 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35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2016-04-21T13:07:22Z</dcterms:created>
  <dcterms:modified xsi:type="dcterms:W3CDTF">2016-04-28T16:06:54Z</dcterms:modified>
</cp:coreProperties>
</file>