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22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46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4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2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8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3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8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65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7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A6EF-0B2A-4BC0-A361-4F83A937B292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00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hee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Sheets presentatie\Shee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31"/>
            <a:ext cx="9144000" cy="68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Sheets presentatie\Sheet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16"/>
            <a:ext cx="9144000" cy="68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Sheets presentatie\Sheet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6" y="-1"/>
            <a:ext cx="9157066" cy="68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Sheets presentatie\sheet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0" y="35151"/>
            <a:ext cx="9154870" cy="6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keer...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3356992"/>
            <a:ext cx="3394720" cy="74868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A* met obstakels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393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Volgende keer...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2016-04-21T13:07:22Z</dcterms:created>
  <dcterms:modified xsi:type="dcterms:W3CDTF">2016-04-21T19:22:08Z</dcterms:modified>
</cp:coreProperties>
</file>