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79" r:id="rId1"/>
  </p:sldMasterIdLst>
  <p:sldIdLst>
    <p:sldId id="268" r:id="rId2"/>
    <p:sldId id="257" r:id="rId3"/>
    <p:sldId id="271" r:id="rId4"/>
    <p:sldId id="258" r:id="rId5"/>
    <p:sldId id="259" r:id="rId6"/>
    <p:sldId id="272" r:id="rId7"/>
    <p:sldId id="260" r:id="rId8"/>
    <p:sldId id="269" r:id="rId9"/>
    <p:sldId id="270" r:id="rId10"/>
    <p:sldId id="261" r:id="rId11"/>
    <p:sldId id="262" r:id="rId12"/>
    <p:sldId id="267" r:id="rId13"/>
    <p:sldId id="273" r:id="rId14"/>
    <p:sldId id="274" r:id="rId15"/>
    <p:sldId id="275" r:id="rId16"/>
    <p:sldId id="276" r:id="rId17"/>
    <p:sldId id="263" r:id="rId18"/>
    <p:sldId id="264" r:id="rId19"/>
    <p:sldId id="26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528" y="-7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1BB1CE-F166-4735-8D8E-C5583CE7FA39}" type="doc">
      <dgm:prSet loTypeId="urn:microsoft.com/office/officeart/2005/8/layout/process4" loCatId="process" qsTypeId="urn:microsoft.com/office/officeart/2005/8/quickstyle/simple5" qsCatId="simple" csTypeId="urn:microsoft.com/office/officeart/2005/8/colors/accent1_2" csCatId="accent1" phldr="1"/>
      <dgm:spPr/>
      <dgm:t>
        <a:bodyPr/>
        <a:lstStyle/>
        <a:p>
          <a:endParaRPr lang="en-US"/>
        </a:p>
      </dgm:t>
    </dgm:pt>
    <dgm:pt modelId="{83ED978C-1777-4F6B-9BFC-620BC31E6FE3}">
      <dgm:prSet phldrT="[Text]" custT="1"/>
      <dgm:spPr/>
      <dgm:t>
        <a:bodyPr/>
        <a:lstStyle/>
        <a:p>
          <a:r>
            <a:rPr lang="en-US" sz="3200" dirty="0" smtClean="0"/>
            <a:t>Project conformation | Research and background reading</a:t>
          </a:r>
          <a:endParaRPr lang="en-US" sz="3200" dirty="0"/>
        </a:p>
      </dgm:t>
    </dgm:pt>
    <dgm:pt modelId="{A9821A58-8568-4936-AA4F-E516C8B7E689}" type="parTrans" cxnId="{7480E906-8E2B-4F8C-8F4F-DECDE15F56E8}">
      <dgm:prSet/>
      <dgm:spPr/>
      <dgm:t>
        <a:bodyPr/>
        <a:lstStyle/>
        <a:p>
          <a:endParaRPr lang="en-US"/>
        </a:p>
      </dgm:t>
    </dgm:pt>
    <dgm:pt modelId="{1167A44D-EB6F-43E6-AABC-AAEB93B296C5}" type="sibTrans" cxnId="{7480E906-8E2B-4F8C-8F4F-DECDE15F56E8}">
      <dgm:prSet/>
      <dgm:spPr/>
      <dgm:t>
        <a:bodyPr/>
        <a:lstStyle/>
        <a:p>
          <a:endParaRPr lang="en-US"/>
        </a:p>
      </dgm:t>
    </dgm:pt>
    <dgm:pt modelId="{19A1D01F-6D8B-4605-8741-87A1C055F860}">
      <dgm:prSet phldrT="[Text]" custT="1"/>
      <dgm:spPr/>
      <dgm:t>
        <a:bodyPr/>
        <a:lstStyle/>
        <a:p>
          <a:r>
            <a:rPr lang="en-US" sz="2400" dirty="0" smtClean="0"/>
            <a:t>Project Review 1</a:t>
          </a:r>
          <a:endParaRPr lang="en-US" sz="2400" dirty="0"/>
        </a:p>
      </dgm:t>
    </dgm:pt>
    <dgm:pt modelId="{28B3425E-9918-4967-9D95-539DD29C3860}" type="parTrans" cxnId="{ED2D28B4-8E97-45B8-A314-3F30C77C9DB1}">
      <dgm:prSet/>
      <dgm:spPr/>
      <dgm:t>
        <a:bodyPr/>
        <a:lstStyle/>
        <a:p>
          <a:endParaRPr lang="en-US"/>
        </a:p>
      </dgm:t>
    </dgm:pt>
    <dgm:pt modelId="{8E040AFE-8B42-470C-B0F9-4A296AB0FDC6}" type="sibTrans" cxnId="{ED2D28B4-8E97-45B8-A314-3F30C77C9DB1}">
      <dgm:prSet/>
      <dgm:spPr/>
      <dgm:t>
        <a:bodyPr/>
        <a:lstStyle/>
        <a:p>
          <a:endParaRPr lang="en-US"/>
        </a:p>
      </dgm:t>
    </dgm:pt>
    <dgm:pt modelId="{8E63C8BE-F74C-4CBF-A8C5-B5264F41787A}">
      <dgm:prSet phldrT="[Text]" custT="1"/>
      <dgm:spPr/>
      <dgm:t>
        <a:bodyPr/>
        <a:lstStyle/>
        <a:p>
          <a:r>
            <a:rPr lang="en-US" sz="2400" dirty="0" smtClean="0"/>
            <a:t>Project Review 2</a:t>
          </a:r>
          <a:endParaRPr lang="en-US" sz="2400" dirty="0"/>
        </a:p>
      </dgm:t>
    </dgm:pt>
    <dgm:pt modelId="{29DF1060-52D1-4DF6-8788-4745D8632D41}" type="parTrans" cxnId="{25602D96-DB08-467B-AC6B-F4A2914B4EA7}">
      <dgm:prSet/>
      <dgm:spPr/>
      <dgm:t>
        <a:bodyPr/>
        <a:lstStyle/>
        <a:p>
          <a:endParaRPr lang="en-US"/>
        </a:p>
      </dgm:t>
    </dgm:pt>
    <dgm:pt modelId="{A1BB574B-5689-4982-8EA3-18900D56EB3B}" type="sibTrans" cxnId="{25602D96-DB08-467B-AC6B-F4A2914B4EA7}">
      <dgm:prSet/>
      <dgm:spPr/>
      <dgm:t>
        <a:bodyPr/>
        <a:lstStyle/>
        <a:p>
          <a:endParaRPr lang="en-US"/>
        </a:p>
      </dgm:t>
    </dgm:pt>
    <dgm:pt modelId="{8A2EDA51-6994-4C31-AB76-DB5C72E01B34}">
      <dgm:prSet phldrT="[Text]" custT="1"/>
      <dgm:spPr/>
      <dgm:t>
        <a:bodyPr/>
        <a:lstStyle/>
        <a:p>
          <a:r>
            <a:rPr lang="en-US" sz="3200" dirty="0" smtClean="0"/>
            <a:t>Software design</a:t>
          </a:r>
          <a:endParaRPr lang="en-US" sz="3200" dirty="0"/>
        </a:p>
      </dgm:t>
    </dgm:pt>
    <dgm:pt modelId="{BBE5F38C-8AEF-484C-BC8B-3FD037E1CEF7}" type="parTrans" cxnId="{E93AA0AF-6754-4EA0-BCA1-AB3260A5CDCE}">
      <dgm:prSet/>
      <dgm:spPr/>
      <dgm:t>
        <a:bodyPr/>
        <a:lstStyle/>
        <a:p>
          <a:endParaRPr lang="en-US"/>
        </a:p>
      </dgm:t>
    </dgm:pt>
    <dgm:pt modelId="{B70307D0-4990-4A5E-92C4-A2332140D4D9}" type="sibTrans" cxnId="{E93AA0AF-6754-4EA0-BCA1-AB3260A5CDCE}">
      <dgm:prSet/>
      <dgm:spPr/>
      <dgm:t>
        <a:bodyPr/>
        <a:lstStyle/>
        <a:p>
          <a:endParaRPr lang="en-US"/>
        </a:p>
      </dgm:t>
    </dgm:pt>
    <dgm:pt modelId="{846C382E-3464-4C65-BEF9-229A7248F86E}">
      <dgm:prSet phldrT="[Text]" custT="1"/>
      <dgm:spPr/>
      <dgm:t>
        <a:bodyPr/>
        <a:lstStyle/>
        <a:p>
          <a:r>
            <a:rPr lang="en-US" sz="2400" dirty="0" smtClean="0"/>
            <a:t>Wireframe</a:t>
          </a:r>
          <a:endParaRPr lang="en-US" sz="2400" dirty="0"/>
        </a:p>
      </dgm:t>
    </dgm:pt>
    <dgm:pt modelId="{13BFBDDE-0BD5-4ED4-8A1B-9292DDECC733}" type="parTrans" cxnId="{01AE600F-ED10-4CB7-9B20-122FF8C45095}">
      <dgm:prSet/>
      <dgm:spPr/>
      <dgm:t>
        <a:bodyPr/>
        <a:lstStyle/>
        <a:p>
          <a:endParaRPr lang="en-US"/>
        </a:p>
      </dgm:t>
    </dgm:pt>
    <dgm:pt modelId="{64D470C9-8956-47DB-9AAB-1B1DB7E3E266}" type="sibTrans" cxnId="{01AE600F-ED10-4CB7-9B20-122FF8C45095}">
      <dgm:prSet/>
      <dgm:spPr/>
      <dgm:t>
        <a:bodyPr/>
        <a:lstStyle/>
        <a:p>
          <a:endParaRPr lang="en-US"/>
        </a:p>
      </dgm:t>
    </dgm:pt>
    <dgm:pt modelId="{9617A470-B1C6-4072-81F3-77103FB62036}">
      <dgm:prSet phldrT="[Text]" custT="1"/>
      <dgm:spPr/>
      <dgm:t>
        <a:bodyPr/>
        <a:lstStyle/>
        <a:p>
          <a:r>
            <a:rPr lang="en-US" sz="2400" dirty="0" smtClean="0"/>
            <a:t>Actual web design</a:t>
          </a:r>
          <a:endParaRPr lang="en-US" sz="2400" dirty="0"/>
        </a:p>
      </dgm:t>
    </dgm:pt>
    <dgm:pt modelId="{F462481D-E150-46FC-96BF-BD788433F403}" type="parTrans" cxnId="{6B677235-3B45-440E-9ABF-6A5868447AA9}">
      <dgm:prSet/>
      <dgm:spPr/>
      <dgm:t>
        <a:bodyPr/>
        <a:lstStyle/>
        <a:p>
          <a:endParaRPr lang="en-US"/>
        </a:p>
      </dgm:t>
    </dgm:pt>
    <dgm:pt modelId="{ED826851-0C8D-4B1F-93DF-1D76887702FE}" type="sibTrans" cxnId="{6B677235-3B45-440E-9ABF-6A5868447AA9}">
      <dgm:prSet/>
      <dgm:spPr/>
      <dgm:t>
        <a:bodyPr/>
        <a:lstStyle/>
        <a:p>
          <a:endParaRPr lang="en-US"/>
        </a:p>
      </dgm:t>
    </dgm:pt>
    <dgm:pt modelId="{4CA93DB5-79D5-41BF-A73B-3D4E5E94D73A}">
      <dgm:prSet phldrT="[Text]" custT="1"/>
      <dgm:spPr/>
      <dgm:t>
        <a:bodyPr/>
        <a:lstStyle/>
        <a:p>
          <a:r>
            <a:rPr lang="en-US" sz="3200" dirty="0" smtClean="0"/>
            <a:t>Software Development</a:t>
          </a:r>
          <a:endParaRPr lang="en-US" sz="3200" dirty="0"/>
        </a:p>
      </dgm:t>
    </dgm:pt>
    <dgm:pt modelId="{EB7D12D9-199E-4343-B38A-10117276A581}" type="parTrans" cxnId="{A8C7D073-8F2E-425F-AD2A-1BCB680280EB}">
      <dgm:prSet/>
      <dgm:spPr/>
      <dgm:t>
        <a:bodyPr/>
        <a:lstStyle/>
        <a:p>
          <a:endParaRPr lang="en-US"/>
        </a:p>
      </dgm:t>
    </dgm:pt>
    <dgm:pt modelId="{3822E806-816D-4BE5-875C-1F22CC234970}" type="sibTrans" cxnId="{A8C7D073-8F2E-425F-AD2A-1BCB680280EB}">
      <dgm:prSet/>
      <dgm:spPr/>
      <dgm:t>
        <a:bodyPr/>
        <a:lstStyle/>
        <a:p>
          <a:endParaRPr lang="en-US"/>
        </a:p>
      </dgm:t>
    </dgm:pt>
    <dgm:pt modelId="{B058B1CA-9763-4A05-AB1C-A989164E4113}">
      <dgm:prSet phldrT="[Text]" custT="1"/>
      <dgm:spPr/>
      <dgm:t>
        <a:bodyPr/>
        <a:lstStyle/>
        <a:p>
          <a:r>
            <a:rPr lang="en-US" sz="2400" dirty="0" smtClean="0"/>
            <a:t>Backend Development</a:t>
          </a:r>
          <a:endParaRPr lang="en-US" sz="2400" dirty="0"/>
        </a:p>
      </dgm:t>
    </dgm:pt>
    <dgm:pt modelId="{94E92603-9F0B-45D1-BAD2-EDC848315D54}" type="parTrans" cxnId="{605E7D58-8FAD-43F2-83A2-96F5F9577D16}">
      <dgm:prSet/>
      <dgm:spPr/>
      <dgm:t>
        <a:bodyPr/>
        <a:lstStyle/>
        <a:p>
          <a:endParaRPr lang="en-US"/>
        </a:p>
      </dgm:t>
    </dgm:pt>
    <dgm:pt modelId="{A5504252-689E-48BF-A626-B66CB52D1D96}" type="sibTrans" cxnId="{605E7D58-8FAD-43F2-83A2-96F5F9577D16}">
      <dgm:prSet/>
      <dgm:spPr/>
      <dgm:t>
        <a:bodyPr/>
        <a:lstStyle/>
        <a:p>
          <a:endParaRPr lang="en-US"/>
        </a:p>
      </dgm:t>
    </dgm:pt>
    <dgm:pt modelId="{71A84363-423A-412E-A179-1F4EEEA06EF3}">
      <dgm:prSet phldrT="[Text]" custT="1"/>
      <dgm:spPr/>
      <dgm:t>
        <a:bodyPr/>
        <a:lstStyle/>
        <a:p>
          <a:r>
            <a:rPr lang="en-US" sz="2400" dirty="0" smtClean="0"/>
            <a:t>Frontend development</a:t>
          </a:r>
          <a:endParaRPr lang="en-US" sz="2400" dirty="0"/>
        </a:p>
      </dgm:t>
    </dgm:pt>
    <dgm:pt modelId="{562345CE-7BBC-4FF0-B082-07A6C40463F6}" type="parTrans" cxnId="{160AD77C-3BF2-4FA9-9F7D-9C3BFB581689}">
      <dgm:prSet/>
      <dgm:spPr/>
      <dgm:t>
        <a:bodyPr/>
        <a:lstStyle/>
        <a:p>
          <a:endParaRPr lang="en-US"/>
        </a:p>
      </dgm:t>
    </dgm:pt>
    <dgm:pt modelId="{4090F35D-1DB3-4503-A589-88A39BB3FE02}" type="sibTrans" cxnId="{160AD77C-3BF2-4FA9-9F7D-9C3BFB581689}">
      <dgm:prSet/>
      <dgm:spPr/>
      <dgm:t>
        <a:bodyPr/>
        <a:lstStyle/>
        <a:p>
          <a:endParaRPr lang="en-US"/>
        </a:p>
      </dgm:t>
    </dgm:pt>
    <dgm:pt modelId="{EFB3F192-1A9F-4E80-80D8-E51FA97B6998}" type="pres">
      <dgm:prSet presAssocID="{491BB1CE-F166-4735-8D8E-C5583CE7FA39}" presName="Name0" presStyleCnt="0">
        <dgm:presLayoutVars>
          <dgm:dir/>
          <dgm:animLvl val="lvl"/>
          <dgm:resizeHandles val="exact"/>
        </dgm:presLayoutVars>
      </dgm:prSet>
      <dgm:spPr/>
    </dgm:pt>
    <dgm:pt modelId="{7BFDCA81-239D-40C3-8137-84B0825540A4}" type="pres">
      <dgm:prSet presAssocID="{4CA93DB5-79D5-41BF-A73B-3D4E5E94D73A}" presName="boxAndChildren" presStyleCnt="0"/>
      <dgm:spPr/>
    </dgm:pt>
    <dgm:pt modelId="{5F7F0C50-DC9F-4F65-8C06-D24DC2E9E72D}" type="pres">
      <dgm:prSet presAssocID="{4CA93DB5-79D5-41BF-A73B-3D4E5E94D73A}" presName="parentTextBox" presStyleLbl="node1" presStyleIdx="0" presStyleCnt="3"/>
      <dgm:spPr/>
      <dgm:t>
        <a:bodyPr/>
        <a:lstStyle/>
        <a:p>
          <a:endParaRPr lang="en-US"/>
        </a:p>
      </dgm:t>
    </dgm:pt>
    <dgm:pt modelId="{677765A1-B2BD-48B8-975A-94845AB1B301}" type="pres">
      <dgm:prSet presAssocID="{4CA93DB5-79D5-41BF-A73B-3D4E5E94D73A}" presName="entireBox" presStyleLbl="node1" presStyleIdx="0" presStyleCnt="3"/>
      <dgm:spPr/>
      <dgm:t>
        <a:bodyPr/>
        <a:lstStyle/>
        <a:p>
          <a:endParaRPr lang="en-US"/>
        </a:p>
      </dgm:t>
    </dgm:pt>
    <dgm:pt modelId="{BDB2BF2F-1C52-4A35-8328-780DEEB83915}" type="pres">
      <dgm:prSet presAssocID="{4CA93DB5-79D5-41BF-A73B-3D4E5E94D73A}" presName="descendantBox" presStyleCnt="0"/>
      <dgm:spPr/>
    </dgm:pt>
    <dgm:pt modelId="{CD8FC876-BDD2-4053-839F-BBC1C8B45C97}" type="pres">
      <dgm:prSet presAssocID="{B058B1CA-9763-4A05-AB1C-A989164E4113}" presName="childTextBox" presStyleLbl="fgAccFollowNode1" presStyleIdx="0" presStyleCnt="6">
        <dgm:presLayoutVars>
          <dgm:bulletEnabled val="1"/>
        </dgm:presLayoutVars>
      </dgm:prSet>
      <dgm:spPr/>
      <dgm:t>
        <a:bodyPr/>
        <a:lstStyle/>
        <a:p>
          <a:endParaRPr lang="en-US"/>
        </a:p>
      </dgm:t>
    </dgm:pt>
    <dgm:pt modelId="{0964E930-DCE2-4392-9F44-61D0DD9D97A0}" type="pres">
      <dgm:prSet presAssocID="{71A84363-423A-412E-A179-1F4EEEA06EF3}" presName="childTextBox" presStyleLbl="fgAccFollowNode1" presStyleIdx="1" presStyleCnt="6">
        <dgm:presLayoutVars>
          <dgm:bulletEnabled val="1"/>
        </dgm:presLayoutVars>
      </dgm:prSet>
      <dgm:spPr/>
    </dgm:pt>
    <dgm:pt modelId="{9169BF44-BC87-4DD0-A5C8-B586C2EFDA90}" type="pres">
      <dgm:prSet presAssocID="{B70307D0-4990-4A5E-92C4-A2332140D4D9}" presName="sp" presStyleCnt="0"/>
      <dgm:spPr/>
    </dgm:pt>
    <dgm:pt modelId="{C2E9C84F-B370-41E1-9233-1DC3F3CB832D}" type="pres">
      <dgm:prSet presAssocID="{8A2EDA51-6994-4C31-AB76-DB5C72E01B34}" presName="arrowAndChildren" presStyleCnt="0"/>
      <dgm:spPr/>
    </dgm:pt>
    <dgm:pt modelId="{610509E0-9CFC-42CA-B6CF-4935E29761A0}" type="pres">
      <dgm:prSet presAssocID="{8A2EDA51-6994-4C31-AB76-DB5C72E01B34}" presName="parentTextArrow" presStyleLbl="node1" presStyleIdx="0" presStyleCnt="3"/>
      <dgm:spPr/>
    </dgm:pt>
    <dgm:pt modelId="{AB489199-8689-457B-9B01-2250900930EF}" type="pres">
      <dgm:prSet presAssocID="{8A2EDA51-6994-4C31-AB76-DB5C72E01B34}" presName="arrow" presStyleLbl="node1" presStyleIdx="1" presStyleCnt="3" custLinFactNeighborX="-19571"/>
      <dgm:spPr/>
    </dgm:pt>
    <dgm:pt modelId="{AF8B46FE-0363-41DB-AEC8-EE4877E5E16A}" type="pres">
      <dgm:prSet presAssocID="{8A2EDA51-6994-4C31-AB76-DB5C72E01B34}" presName="descendantArrow" presStyleCnt="0"/>
      <dgm:spPr/>
    </dgm:pt>
    <dgm:pt modelId="{B9AD855C-D8A6-4C7C-9DD1-299648F4FEF5}" type="pres">
      <dgm:prSet presAssocID="{846C382E-3464-4C65-BEF9-229A7248F86E}" presName="childTextArrow" presStyleLbl="fgAccFollowNode1" presStyleIdx="2" presStyleCnt="6">
        <dgm:presLayoutVars>
          <dgm:bulletEnabled val="1"/>
        </dgm:presLayoutVars>
      </dgm:prSet>
      <dgm:spPr/>
    </dgm:pt>
    <dgm:pt modelId="{DB873BDE-DA35-4009-ABEB-C42932531F4F}" type="pres">
      <dgm:prSet presAssocID="{9617A470-B1C6-4072-81F3-77103FB62036}" presName="childTextArrow" presStyleLbl="fgAccFollowNode1" presStyleIdx="3" presStyleCnt="6">
        <dgm:presLayoutVars>
          <dgm:bulletEnabled val="1"/>
        </dgm:presLayoutVars>
      </dgm:prSet>
      <dgm:spPr/>
    </dgm:pt>
    <dgm:pt modelId="{12D59AD9-DC26-4590-BB4B-117A648E228A}" type="pres">
      <dgm:prSet presAssocID="{1167A44D-EB6F-43E6-AABC-AAEB93B296C5}" presName="sp" presStyleCnt="0"/>
      <dgm:spPr/>
    </dgm:pt>
    <dgm:pt modelId="{B99283D5-2A7B-43EB-B73E-AB082F4D75F0}" type="pres">
      <dgm:prSet presAssocID="{83ED978C-1777-4F6B-9BFC-620BC31E6FE3}" presName="arrowAndChildren" presStyleCnt="0"/>
      <dgm:spPr/>
    </dgm:pt>
    <dgm:pt modelId="{EE440DB6-F040-4564-88AA-F57DCFDF55AC}" type="pres">
      <dgm:prSet presAssocID="{83ED978C-1777-4F6B-9BFC-620BC31E6FE3}" presName="parentTextArrow" presStyleLbl="node1" presStyleIdx="1" presStyleCnt="3"/>
      <dgm:spPr/>
      <dgm:t>
        <a:bodyPr/>
        <a:lstStyle/>
        <a:p>
          <a:endParaRPr lang="en-US"/>
        </a:p>
      </dgm:t>
    </dgm:pt>
    <dgm:pt modelId="{89C40F2F-3522-4FC2-A2F9-041AC94B7D99}" type="pres">
      <dgm:prSet presAssocID="{83ED978C-1777-4F6B-9BFC-620BC31E6FE3}" presName="arrow" presStyleLbl="node1" presStyleIdx="2" presStyleCnt="3"/>
      <dgm:spPr/>
      <dgm:t>
        <a:bodyPr/>
        <a:lstStyle/>
        <a:p>
          <a:endParaRPr lang="en-US"/>
        </a:p>
      </dgm:t>
    </dgm:pt>
    <dgm:pt modelId="{B1419494-F87A-4C9B-90C6-8A82F5F07576}" type="pres">
      <dgm:prSet presAssocID="{83ED978C-1777-4F6B-9BFC-620BC31E6FE3}" presName="descendantArrow" presStyleCnt="0"/>
      <dgm:spPr/>
    </dgm:pt>
    <dgm:pt modelId="{FAB69964-6B5A-435A-9044-855E1FEA2379}" type="pres">
      <dgm:prSet presAssocID="{19A1D01F-6D8B-4605-8741-87A1C055F860}" presName="childTextArrow" presStyleLbl="fgAccFollowNode1" presStyleIdx="4" presStyleCnt="6">
        <dgm:presLayoutVars>
          <dgm:bulletEnabled val="1"/>
        </dgm:presLayoutVars>
      </dgm:prSet>
      <dgm:spPr/>
    </dgm:pt>
    <dgm:pt modelId="{DE90E670-AA27-4AE9-AAEA-452125683678}" type="pres">
      <dgm:prSet presAssocID="{8E63C8BE-F74C-4CBF-A8C5-B5264F41787A}" presName="childTextArrow" presStyleLbl="fgAccFollowNode1" presStyleIdx="5" presStyleCnt="6">
        <dgm:presLayoutVars>
          <dgm:bulletEnabled val="1"/>
        </dgm:presLayoutVars>
      </dgm:prSet>
      <dgm:spPr/>
      <dgm:t>
        <a:bodyPr/>
        <a:lstStyle/>
        <a:p>
          <a:endParaRPr lang="en-US"/>
        </a:p>
      </dgm:t>
    </dgm:pt>
  </dgm:ptLst>
  <dgm:cxnLst>
    <dgm:cxn modelId="{5509AE13-ADDA-4936-9704-E2EA61AF0BA8}" type="presOf" srcId="{4CA93DB5-79D5-41BF-A73B-3D4E5E94D73A}" destId="{677765A1-B2BD-48B8-975A-94845AB1B301}" srcOrd="1" destOrd="0" presId="urn:microsoft.com/office/officeart/2005/8/layout/process4"/>
    <dgm:cxn modelId="{FF41FECF-F7B4-4F36-9663-BE2BC97E5FD5}" type="presOf" srcId="{8A2EDA51-6994-4C31-AB76-DB5C72E01B34}" destId="{610509E0-9CFC-42CA-B6CF-4935E29761A0}" srcOrd="0" destOrd="0" presId="urn:microsoft.com/office/officeart/2005/8/layout/process4"/>
    <dgm:cxn modelId="{6B677235-3B45-440E-9ABF-6A5868447AA9}" srcId="{8A2EDA51-6994-4C31-AB76-DB5C72E01B34}" destId="{9617A470-B1C6-4072-81F3-77103FB62036}" srcOrd="1" destOrd="0" parTransId="{F462481D-E150-46FC-96BF-BD788433F403}" sibTransId="{ED826851-0C8D-4B1F-93DF-1D76887702FE}"/>
    <dgm:cxn modelId="{8C4C94A3-851B-40E0-9873-322383B2619E}" type="presOf" srcId="{8E63C8BE-F74C-4CBF-A8C5-B5264F41787A}" destId="{DE90E670-AA27-4AE9-AAEA-452125683678}" srcOrd="0" destOrd="0" presId="urn:microsoft.com/office/officeart/2005/8/layout/process4"/>
    <dgm:cxn modelId="{D60AD866-0FA1-4C7A-AF09-CD66CC9D7C36}" type="presOf" srcId="{19A1D01F-6D8B-4605-8741-87A1C055F860}" destId="{FAB69964-6B5A-435A-9044-855E1FEA2379}" srcOrd="0" destOrd="0" presId="urn:microsoft.com/office/officeart/2005/8/layout/process4"/>
    <dgm:cxn modelId="{25602D96-DB08-467B-AC6B-F4A2914B4EA7}" srcId="{83ED978C-1777-4F6B-9BFC-620BC31E6FE3}" destId="{8E63C8BE-F74C-4CBF-A8C5-B5264F41787A}" srcOrd="1" destOrd="0" parTransId="{29DF1060-52D1-4DF6-8788-4745D8632D41}" sibTransId="{A1BB574B-5689-4982-8EA3-18900D56EB3B}"/>
    <dgm:cxn modelId="{5C6D82C5-CA40-4244-A3C8-C727341320FA}" type="presOf" srcId="{9617A470-B1C6-4072-81F3-77103FB62036}" destId="{DB873BDE-DA35-4009-ABEB-C42932531F4F}" srcOrd="0" destOrd="0" presId="urn:microsoft.com/office/officeart/2005/8/layout/process4"/>
    <dgm:cxn modelId="{605E7D58-8FAD-43F2-83A2-96F5F9577D16}" srcId="{4CA93DB5-79D5-41BF-A73B-3D4E5E94D73A}" destId="{B058B1CA-9763-4A05-AB1C-A989164E4113}" srcOrd="0" destOrd="0" parTransId="{94E92603-9F0B-45D1-BAD2-EDC848315D54}" sibTransId="{A5504252-689E-48BF-A626-B66CB52D1D96}"/>
    <dgm:cxn modelId="{ED2D28B4-8E97-45B8-A314-3F30C77C9DB1}" srcId="{83ED978C-1777-4F6B-9BFC-620BC31E6FE3}" destId="{19A1D01F-6D8B-4605-8741-87A1C055F860}" srcOrd="0" destOrd="0" parTransId="{28B3425E-9918-4967-9D95-539DD29C3860}" sibTransId="{8E040AFE-8B42-470C-B0F9-4A296AB0FDC6}"/>
    <dgm:cxn modelId="{160AD77C-3BF2-4FA9-9F7D-9C3BFB581689}" srcId="{4CA93DB5-79D5-41BF-A73B-3D4E5E94D73A}" destId="{71A84363-423A-412E-A179-1F4EEEA06EF3}" srcOrd="1" destOrd="0" parTransId="{562345CE-7BBC-4FF0-B082-07A6C40463F6}" sibTransId="{4090F35D-1DB3-4503-A589-88A39BB3FE02}"/>
    <dgm:cxn modelId="{7480E906-8E2B-4F8C-8F4F-DECDE15F56E8}" srcId="{491BB1CE-F166-4735-8D8E-C5583CE7FA39}" destId="{83ED978C-1777-4F6B-9BFC-620BC31E6FE3}" srcOrd="0" destOrd="0" parTransId="{A9821A58-8568-4936-AA4F-E516C8B7E689}" sibTransId="{1167A44D-EB6F-43E6-AABC-AAEB93B296C5}"/>
    <dgm:cxn modelId="{A8C7D073-8F2E-425F-AD2A-1BCB680280EB}" srcId="{491BB1CE-F166-4735-8D8E-C5583CE7FA39}" destId="{4CA93DB5-79D5-41BF-A73B-3D4E5E94D73A}" srcOrd="2" destOrd="0" parTransId="{EB7D12D9-199E-4343-B38A-10117276A581}" sibTransId="{3822E806-816D-4BE5-875C-1F22CC234970}"/>
    <dgm:cxn modelId="{1E0561F4-FE57-432E-BC08-D6268DA04675}" type="presOf" srcId="{4CA93DB5-79D5-41BF-A73B-3D4E5E94D73A}" destId="{5F7F0C50-DC9F-4F65-8C06-D24DC2E9E72D}" srcOrd="0" destOrd="0" presId="urn:microsoft.com/office/officeart/2005/8/layout/process4"/>
    <dgm:cxn modelId="{6265317A-075E-4FB1-BEFB-1644459DB8C9}" type="presOf" srcId="{83ED978C-1777-4F6B-9BFC-620BC31E6FE3}" destId="{EE440DB6-F040-4564-88AA-F57DCFDF55AC}" srcOrd="0" destOrd="0" presId="urn:microsoft.com/office/officeart/2005/8/layout/process4"/>
    <dgm:cxn modelId="{3F88C345-877D-4EC8-9139-76624774F243}" type="presOf" srcId="{83ED978C-1777-4F6B-9BFC-620BC31E6FE3}" destId="{89C40F2F-3522-4FC2-A2F9-041AC94B7D99}" srcOrd="1" destOrd="0" presId="urn:microsoft.com/office/officeart/2005/8/layout/process4"/>
    <dgm:cxn modelId="{01AE600F-ED10-4CB7-9B20-122FF8C45095}" srcId="{8A2EDA51-6994-4C31-AB76-DB5C72E01B34}" destId="{846C382E-3464-4C65-BEF9-229A7248F86E}" srcOrd="0" destOrd="0" parTransId="{13BFBDDE-0BD5-4ED4-8A1B-9292DDECC733}" sibTransId="{64D470C9-8956-47DB-9AAB-1B1DB7E3E266}"/>
    <dgm:cxn modelId="{3B131393-84FB-4CA2-928A-FF8CBD962B30}" type="presOf" srcId="{846C382E-3464-4C65-BEF9-229A7248F86E}" destId="{B9AD855C-D8A6-4C7C-9DD1-299648F4FEF5}" srcOrd="0" destOrd="0" presId="urn:microsoft.com/office/officeart/2005/8/layout/process4"/>
    <dgm:cxn modelId="{AE12382F-8E4F-4784-93B3-5B81C22167BE}" type="presOf" srcId="{B058B1CA-9763-4A05-AB1C-A989164E4113}" destId="{CD8FC876-BDD2-4053-839F-BBC1C8B45C97}" srcOrd="0" destOrd="0" presId="urn:microsoft.com/office/officeart/2005/8/layout/process4"/>
    <dgm:cxn modelId="{7FFB2805-0659-4236-81C6-2B1EB15DF229}" type="presOf" srcId="{8A2EDA51-6994-4C31-AB76-DB5C72E01B34}" destId="{AB489199-8689-457B-9B01-2250900930EF}" srcOrd="1" destOrd="0" presId="urn:microsoft.com/office/officeart/2005/8/layout/process4"/>
    <dgm:cxn modelId="{E93AA0AF-6754-4EA0-BCA1-AB3260A5CDCE}" srcId="{491BB1CE-F166-4735-8D8E-C5583CE7FA39}" destId="{8A2EDA51-6994-4C31-AB76-DB5C72E01B34}" srcOrd="1" destOrd="0" parTransId="{BBE5F38C-8AEF-484C-BC8B-3FD037E1CEF7}" sibTransId="{B70307D0-4990-4A5E-92C4-A2332140D4D9}"/>
    <dgm:cxn modelId="{B42A4FF2-F44A-439F-BCF4-D3B7FA3A45C1}" type="presOf" srcId="{71A84363-423A-412E-A179-1F4EEEA06EF3}" destId="{0964E930-DCE2-4392-9F44-61D0DD9D97A0}" srcOrd="0" destOrd="0" presId="urn:microsoft.com/office/officeart/2005/8/layout/process4"/>
    <dgm:cxn modelId="{9BA7A0A6-C934-499A-B5B8-5FDB2A94C0BB}" type="presOf" srcId="{491BB1CE-F166-4735-8D8E-C5583CE7FA39}" destId="{EFB3F192-1A9F-4E80-80D8-E51FA97B6998}" srcOrd="0" destOrd="0" presId="urn:microsoft.com/office/officeart/2005/8/layout/process4"/>
    <dgm:cxn modelId="{60D697D0-BDF0-402C-95BD-D15D47DDC81A}" type="presParOf" srcId="{EFB3F192-1A9F-4E80-80D8-E51FA97B6998}" destId="{7BFDCA81-239D-40C3-8137-84B0825540A4}" srcOrd="0" destOrd="0" presId="urn:microsoft.com/office/officeart/2005/8/layout/process4"/>
    <dgm:cxn modelId="{F5CBEC71-3877-4E3F-BF8A-CBC70FF38778}" type="presParOf" srcId="{7BFDCA81-239D-40C3-8137-84B0825540A4}" destId="{5F7F0C50-DC9F-4F65-8C06-D24DC2E9E72D}" srcOrd="0" destOrd="0" presId="urn:microsoft.com/office/officeart/2005/8/layout/process4"/>
    <dgm:cxn modelId="{6DBEF5A6-2747-4F62-8ECB-9DE88DD56AD6}" type="presParOf" srcId="{7BFDCA81-239D-40C3-8137-84B0825540A4}" destId="{677765A1-B2BD-48B8-975A-94845AB1B301}" srcOrd="1" destOrd="0" presId="urn:microsoft.com/office/officeart/2005/8/layout/process4"/>
    <dgm:cxn modelId="{D1F3DE49-D278-4CAC-A50D-F7DCF195384C}" type="presParOf" srcId="{7BFDCA81-239D-40C3-8137-84B0825540A4}" destId="{BDB2BF2F-1C52-4A35-8328-780DEEB83915}" srcOrd="2" destOrd="0" presId="urn:microsoft.com/office/officeart/2005/8/layout/process4"/>
    <dgm:cxn modelId="{3FD9A4F8-54D9-4EC6-BEEF-A5D2C1CEBA6F}" type="presParOf" srcId="{BDB2BF2F-1C52-4A35-8328-780DEEB83915}" destId="{CD8FC876-BDD2-4053-839F-BBC1C8B45C97}" srcOrd="0" destOrd="0" presId="urn:microsoft.com/office/officeart/2005/8/layout/process4"/>
    <dgm:cxn modelId="{2F64B1DD-7DED-4D86-B53C-350FADD75444}" type="presParOf" srcId="{BDB2BF2F-1C52-4A35-8328-780DEEB83915}" destId="{0964E930-DCE2-4392-9F44-61D0DD9D97A0}" srcOrd="1" destOrd="0" presId="urn:microsoft.com/office/officeart/2005/8/layout/process4"/>
    <dgm:cxn modelId="{6AEC46F6-373C-46F6-BB90-0095EC6429C4}" type="presParOf" srcId="{EFB3F192-1A9F-4E80-80D8-E51FA97B6998}" destId="{9169BF44-BC87-4DD0-A5C8-B586C2EFDA90}" srcOrd="1" destOrd="0" presId="urn:microsoft.com/office/officeart/2005/8/layout/process4"/>
    <dgm:cxn modelId="{4FC9407D-E3DF-4A56-B062-D8127D990D50}" type="presParOf" srcId="{EFB3F192-1A9F-4E80-80D8-E51FA97B6998}" destId="{C2E9C84F-B370-41E1-9233-1DC3F3CB832D}" srcOrd="2" destOrd="0" presId="urn:microsoft.com/office/officeart/2005/8/layout/process4"/>
    <dgm:cxn modelId="{8BEBF100-B8C8-4F08-AF76-6241AE5201BF}" type="presParOf" srcId="{C2E9C84F-B370-41E1-9233-1DC3F3CB832D}" destId="{610509E0-9CFC-42CA-B6CF-4935E29761A0}" srcOrd="0" destOrd="0" presId="urn:microsoft.com/office/officeart/2005/8/layout/process4"/>
    <dgm:cxn modelId="{497619D8-760B-4D39-B5AE-AB2656DE7D0D}" type="presParOf" srcId="{C2E9C84F-B370-41E1-9233-1DC3F3CB832D}" destId="{AB489199-8689-457B-9B01-2250900930EF}" srcOrd="1" destOrd="0" presId="urn:microsoft.com/office/officeart/2005/8/layout/process4"/>
    <dgm:cxn modelId="{7509AAE5-62C3-4432-ACB6-7E0853797ECA}" type="presParOf" srcId="{C2E9C84F-B370-41E1-9233-1DC3F3CB832D}" destId="{AF8B46FE-0363-41DB-AEC8-EE4877E5E16A}" srcOrd="2" destOrd="0" presId="urn:microsoft.com/office/officeart/2005/8/layout/process4"/>
    <dgm:cxn modelId="{F93B0947-423A-43AC-996D-CC5C3E4C021C}" type="presParOf" srcId="{AF8B46FE-0363-41DB-AEC8-EE4877E5E16A}" destId="{B9AD855C-D8A6-4C7C-9DD1-299648F4FEF5}" srcOrd="0" destOrd="0" presId="urn:microsoft.com/office/officeart/2005/8/layout/process4"/>
    <dgm:cxn modelId="{38736AD0-2947-46CD-BFCB-1F8BC45D54D5}" type="presParOf" srcId="{AF8B46FE-0363-41DB-AEC8-EE4877E5E16A}" destId="{DB873BDE-DA35-4009-ABEB-C42932531F4F}" srcOrd="1" destOrd="0" presId="urn:microsoft.com/office/officeart/2005/8/layout/process4"/>
    <dgm:cxn modelId="{523BA1A8-365A-44FE-9639-CDD363BB45AF}" type="presParOf" srcId="{EFB3F192-1A9F-4E80-80D8-E51FA97B6998}" destId="{12D59AD9-DC26-4590-BB4B-117A648E228A}" srcOrd="3" destOrd="0" presId="urn:microsoft.com/office/officeart/2005/8/layout/process4"/>
    <dgm:cxn modelId="{36554B47-540A-476F-8326-FD837E96CA19}" type="presParOf" srcId="{EFB3F192-1A9F-4E80-80D8-E51FA97B6998}" destId="{B99283D5-2A7B-43EB-B73E-AB082F4D75F0}" srcOrd="4" destOrd="0" presId="urn:microsoft.com/office/officeart/2005/8/layout/process4"/>
    <dgm:cxn modelId="{39A3C2B8-6632-4652-B0C5-525C7ED4960B}" type="presParOf" srcId="{B99283D5-2A7B-43EB-B73E-AB082F4D75F0}" destId="{EE440DB6-F040-4564-88AA-F57DCFDF55AC}" srcOrd="0" destOrd="0" presId="urn:microsoft.com/office/officeart/2005/8/layout/process4"/>
    <dgm:cxn modelId="{0889FF6B-112D-4415-8AE4-8900C784C092}" type="presParOf" srcId="{B99283D5-2A7B-43EB-B73E-AB082F4D75F0}" destId="{89C40F2F-3522-4FC2-A2F9-041AC94B7D99}" srcOrd="1" destOrd="0" presId="urn:microsoft.com/office/officeart/2005/8/layout/process4"/>
    <dgm:cxn modelId="{D0E935C5-B65C-4285-A84A-D56729458B91}" type="presParOf" srcId="{B99283D5-2A7B-43EB-B73E-AB082F4D75F0}" destId="{B1419494-F87A-4C9B-90C6-8A82F5F07576}" srcOrd="2" destOrd="0" presId="urn:microsoft.com/office/officeart/2005/8/layout/process4"/>
    <dgm:cxn modelId="{D5034FF0-D452-4E50-9011-4FD1C6D50252}" type="presParOf" srcId="{B1419494-F87A-4C9B-90C6-8A82F5F07576}" destId="{FAB69964-6B5A-435A-9044-855E1FEA2379}" srcOrd="0" destOrd="0" presId="urn:microsoft.com/office/officeart/2005/8/layout/process4"/>
    <dgm:cxn modelId="{E9356C3E-5F5E-4F57-A0F9-A3896F29858B}" type="presParOf" srcId="{B1419494-F87A-4C9B-90C6-8A82F5F07576}" destId="{DE90E670-AA27-4AE9-AAEA-452125683678}" srcOrd="1" destOrd="0" presId="urn:microsoft.com/office/officeart/2005/8/layout/process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CE0DD4D-C57D-42B7-9320-9F8673E43A47}" type="doc">
      <dgm:prSet loTypeId="urn:microsoft.com/office/officeart/2005/8/layout/process4" loCatId="list" qsTypeId="urn:microsoft.com/office/officeart/2005/8/quickstyle/simple4" qsCatId="simple" csTypeId="urn:microsoft.com/office/officeart/2005/8/colors/accent1_2" csCatId="accent1" phldr="1"/>
      <dgm:spPr/>
      <dgm:t>
        <a:bodyPr/>
        <a:lstStyle/>
        <a:p>
          <a:endParaRPr lang="en-US"/>
        </a:p>
      </dgm:t>
    </dgm:pt>
    <dgm:pt modelId="{1819CC9D-A48E-4FDE-AB0A-61EB48F96EA0}">
      <dgm:prSet phldrT="[Text]" custT="1"/>
      <dgm:spPr/>
      <dgm:t>
        <a:bodyPr/>
        <a:lstStyle/>
        <a:p>
          <a:r>
            <a:rPr lang="en-US" sz="3200" dirty="0" smtClean="0"/>
            <a:t>Testing</a:t>
          </a:r>
          <a:endParaRPr lang="en-US" sz="3200" dirty="0"/>
        </a:p>
      </dgm:t>
    </dgm:pt>
    <dgm:pt modelId="{0517F404-62A5-45C4-ACF3-2C603E7CA6E4}" type="parTrans" cxnId="{AA1037D1-9E8F-41FA-B11F-374ED9657601}">
      <dgm:prSet/>
      <dgm:spPr/>
      <dgm:t>
        <a:bodyPr/>
        <a:lstStyle/>
        <a:p>
          <a:endParaRPr lang="en-US"/>
        </a:p>
      </dgm:t>
    </dgm:pt>
    <dgm:pt modelId="{F4FF013B-14CB-4E10-B600-1638F151215B}" type="sibTrans" cxnId="{AA1037D1-9E8F-41FA-B11F-374ED9657601}">
      <dgm:prSet/>
      <dgm:spPr/>
      <dgm:t>
        <a:bodyPr/>
        <a:lstStyle/>
        <a:p>
          <a:endParaRPr lang="en-US"/>
        </a:p>
      </dgm:t>
    </dgm:pt>
    <dgm:pt modelId="{DA1AF0BA-4412-4266-99F6-4AE471EEB301}">
      <dgm:prSet phldrT="[Text]" custT="1"/>
      <dgm:spPr/>
      <dgm:t>
        <a:bodyPr/>
        <a:lstStyle/>
        <a:p>
          <a:r>
            <a:rPr lang="en-US" sz="2400" dirty="0" smtClean="0"/>
            <a:t>Evaluation of software</a:t>
          </a:r>
          <a:endParaRPr lang="en-US" sz="2400" dirty="0"/>
        </a:p>
      </dgm:t>
    </dgm:pt>
    <dgm:pt modelId="{6042F79D-EDB0-4ABA-AFF8-E3AB0141213E}" type="parTrans" cxnId="{D703FE67-CB94-4299-A3DA-E3FFB6FC1956}">
      <dgm:prSet/>
      <dgm:spPr/>
      <dgm:t>
        <a:bodyPr/>
        <a:lstStyle/>
        <a:p>
          <a:endParaRPr lang="en-US"/>
        </a:p>
      </dgm:t>
    </dgm:pt>
    <dgm:pt modelId="{FD833FD9-FA34-4724-A4C8-E03EBDB1D9C4}" type="sibTrans" cxnId="{D703FE67-CB94-4299-A3DA-E3FFB6FC1956}">
      <dgm:prSet/>
      <dgm:spPr/>
      <dgm:t>
        <a:bodyPr/>
        <a:lstStyle/>
        <a:p>
          <a:endParaRPr lang="en-US"/>
        </a:p>
      </dgm:t>
    </dgm:pt>
    <dgm:pt modelId="{FCE6EC3B-96CA-4901-BF66-A324E340C660}">
      <dgm:prSet phldrT="[Text]" custT="1"/>
      <dgm:spPr/>
      <dgm:t>
        <a:bodyPr/>
        <a:lstStyle/>
        <a:p>
          <a:r>
            <a:rPr lang="en-US" sz="2400" dirty="0" smtClean="0"/>
            <a:t>Bug fixes</a:t>
          </a:r>
          <a:endParaRPr lang="en-US" sz="2400" dirty="0"/>
        </a:p>
      </dgm:t>
    </dgm:pt>
    <dgm:pt modelId="{40BA9DCA-DB59-420B-85F5-66DEB5040F21}" type="parTrans" cxnId="{67483C5F-9543-406F-B042-C37AD03F40BF}">
      <dgm:prSet/>
      <dgm:spPr/>
      <dgm:t>
        <a:bodyPr/>
        <a:lstStyle/>
        <a:p>
          <a:endParaRPr lang="en-US"/>
        </a:p>
      </dgm:t>
    </dgm:pt>
    <dgm:pt modelId="{6B751ACC-BFE4-41E7-89B3-5A9752969B3A}" type="sibTrans" cxnId="{67483C5F-9543-406F-B042-C37AD03F40BF}">
      <dgm:prSet/>
      <dgm:spPr/>
      <dgm:t>
        <a:bodyPr/>
        <a:lstStyle/>
        <a:p>
          <a:endParaRPr lang="en-US"/>
        </a:p>
      </dgm:t>
    </dgm:pt>
    <dgm:pt modelId="{4CD91EEF-874F-48AF-BEC8-2EE82407484D}">
      <dgm:prSet phldrT="[Text]" custT="1"/>
      <dgm:spPr/>
      <dgm:t>
        <a:bodyPr/>
        <a:lstStyle/>
        <a:p>
          <a:r>
            <a:rPr lang="en-US" sz="3200" dirty="0" smtClean="0"/>
            <a:t>Software Final Demo</a:t>
          </a:r>
          <a:endParaRPr lang="en-US" sz="3200" dirty="0"/>
        </a:p>
      </dgm:t>
    </dgm:pt>
    <dgm:pt modelId="{60B6E1B0-90A6-4AF9-BEE2-4ADA8858618A}" type="parTrans" cxnId="{33981E24-6E08-4F2A-8DDE-A591BD192274}">
      <dgm:prSet/>
      <dgm:spPr/>
      <dgm:t>
        <a:bodyPr/>
        <a:lstStyle/>
        <a:p>
          <a:endParaRPr lang="en-US"/>
        </a:p>
      </dgm:t>
    </dgm:pt>
    <dgm:pt modelId="{F3ABD1F0-17A9-4612-BE72-6BD8995C277F}" type="sibTrans" cxnId="{33981E24-6E08-4F2A-8DDE-A591BD192274}">
      <dgm:prSet/>
      <dgm:spPr/>
      <dgm:t>
        <a:bodyPr/>
        <a:lstStyle/>
        <a:p>
          <a:endParaRPr lang="en-US"/>
        </a:p>
      </dgm:t>
    </dgm:pt>
    <dgm:pt modelId="{0C585546-ACF3-43E9-8E90-F3F7EA5D7DA4}">
      <dgm:prSet phldrT="[Text]" custT="1"/>
      <dgm:spPr/>
      <dgm:t>
        <a:bodyPr/>
        <a:lstStyle/>
        <a:p>
          <a:r>
            <a:rPr lang="en-US" sz="2400" dirty="0" smtClean="0"/>
            <a:t>Demo to panel</a:t>
          </a:r>
          <a:endParaRPr lang="en-US" sz="2400" dirty="0"/>
        </a:p>
      </dgm:t>
    </dgm:pt>
    <dgm:pt modelId="{0BD48B8F-131A-4F7F-B3CD-848C1ED1B1D2}" type="parTrans" cxnId="{15A3AE0A-1BBF-4190-83BB-F4B309EC6FBE}">
      <dgm:prSet/>
      <dgm:spPr/>
      <dgm:t>
        <a:bodyPr/>
        <a:lstStyle/>
        <a:p>
          <a:endParaRPr lang="en-US"/>
        </a:p>
      </dgm:t>
    </dgm:pt>
    <dgm:pt modelId="{9C720832-55EA-49A0-9BD1-DDAC581F0F65}" type="sibTrans" cxnId="{15A3AE0A-1BBF-4190-83BB-F4B309EC6FBE}">
      <dgm:prSet/>
      <dgm:spPr/>
      <dgm:t>
        <a:bodyPr/>
        <a:lstStyle/>
        <a:p>
          <a:endParaRPr lang="en-US"/>
        </a:p>
      </dgm:t>
    </dgm:pt>
    <dgm:pt modelId="{D3342136-0F43-44CE-BFC9-B884E09181EB}">
      <dgm:prSet phldrT="[Text]"/>
      <dgm:spPr/>
      <dgm:t>
        <a:bodyPr/>
        <a:lstStyle/>
        <a:p>
          <a:r>
            <a:rPr lang="en-US" dirty="0" smtClean="0"/>
            <a:t>Work on suggestion by panel</a:t>
          </a:r>
          <a:endParaRPr lang="en-US" dirty="0"/>
        </a:p>
      </dgm:t>
    </dgm:pt>
    <dgm:pt modelId="{2688B5EE-EF57-4512-9307-13339233C8C0}" type="parTrans" cxnId="{ADBF0674-7760-4358-988C-2C3932DC311C}">
      <dgm:prSet/>
      <dgm:spPr/>
      <dgm:t>
        <a:bodyPr/>
        <a:lstStyle/>
        <a:p>
          <a:endParaRPr lang="en-US"/>
        </a:p>
      </dgm:t>
    </dgm:pt>
    <dgm:pt modelId="{0AAF49C5-8FE1-4FDA-94A5-7F590C2CB8C0}" type="sibTrans" cxnId="{ADBF0674-7760-4358-988C-2C3932DC311C}">
      <dgm:prSet/>
      <dgm:spPr/>
      <dgm:t>
        <a:bodyPr/>
        <a:lstStyle/>
        <a:p>
          <a:endParaRPr lang="en-US"/>
        </a:p>
      </dgm:t>
    </dgm:pt>
    <dgm:pt modelId="{7B933397-EF0D-41DF-887C-0CAAE93CBDAC}">
      <dgm:prSet phldrT="[Text]" custT="1"/>
      <dgm:spPr/>
      <dgm:t>
        <a:bodyPr/>
        <a:lstStyle/>
        <a:p>
          <a:r>
            <a:rPr lang="en-US" sz="3200" dirty="0" smtClean="0"/>
            <a:t>Final submission</a:t>
          </a:r>
          <a:endParaRPr lang="en-US" sz="3200" dirty="0"/>
        </a:p>
      </dgm:t>
    </dgm:pt>
    <dgm:pt modelId="{1B8BCF55-E597-45D4-8040-DBE20DF25724}" type="parTrans" cxnId="{69B5B18E-736A-4009-BE25-9721FF575368}">
      <dgm:prSet/>
      <dgm:spPr/>
      <dgm:t>
        <a:bodyPr/>
        <a:lstStyle/>
        <a:p>
          <a:endParaRPr lang="en-US"/>
        </a:p>
      </dgm:t>
    </dgm:pt>
    <dgm:pt modelId="{4E0F3A51-2BDE-4C42-B02A-839C163E4B88}" type="sibTrans" cxnId="{69B5B18E-736A-4009-BE25-9721FF575368}">
      <dgm:prSet/>
      <dgm:spPr/>
      <dgm:t>
        <a:bodyPr/>
        <a:lstStyle/>
        <a:p>
          <a:endParaRPr lang="en-US"/>
        </a:p>
      </dgm:t>
    </dgm:pt>
    <dgm:pt modelId="{18672583-45F9-40AD-9B12-80883E66844A}">
      <dgm:prSet phldrT="[Text]"/>
      <dgm:spPr/>
      <dgm:t>
        <a:bodyPr/>
        <a:lstStyle/>
        <a:p>
          <a:r>
            <a:rPr lang="en-US" dirty="0" smtClean="0"/>
            <a:t>Project presentation</a:t>
          </a:r>
          <a:endParaRPr lang="en-US" dirty="0"/>
        </a:p>
      </dgm:t>
    </dgm:pt>
    <dgm:pt modelId="{FC1D6858-3E10-4A07-9F77-DD9A28DCCD78}" type="parTrans" cxnId="{FA75F0A4-B03B-416A-B81E-1171B4BC2AA7}">
      <dgm:prSet/>
      <dgm:spPr/>
      <dgm:t>
        <a:bodyPr/>
        <a:lstStyle/>
        <a:p>
          <a:endParaRPr lang="en-US"/>
        </a:p>
      </dgm:t>
    </dgm:pt>
    <dgm:pt modelId="{CCF98462-A311-4967-8E8E-F8BDC389A900}" type="sibTrans" cxnId="{FA75F0A4-B03B-416A-B81E-1171B4BC2AA7}">
      <dgm:prSet/>
      <dgm:spPr/>
      <dgm:t>
        <a:bodyPr/>
        <a:lstStyle/>
        <a:p>
          <a:endParaRPr lang="en-US"/>
        </a:p>
      </dgm:t>
    </dgm:pt>
    <dgm:pt modelId="{1839F8BA-DA75-40CD-8E81-B335514FECE4}">
      <dgm:prSet phldrT="[Text]"/>
      <dgm:spPr/>
      <dgm:t>
        <a:bodyPr/>
        <a:lstStyle/>
        <a:p>
          <a:r>
            <a:rPr lang="en-US" dirty="0" smtClean="0"/>
            <a:t>Final project submitted</a:t>
          </a:r>
          <a:endParaRPr lang="en-US" dirty="0"/>
        </a:p>
      </dgm:t>
    </dgm:pt>
    <dgm:pt modelId="{49DC9159-2A22-48F5-98E4-CCC3A786B522}" type="parTrans" cxnId="{6E9B8D09-F5FB-4BED-B6C7-A226E4E9B262}">
      <dgm:prSet/>
      <dgm:spPr/>
      <dgm:t>
        <a:bodyPr/>
        <a:lstStyle/>
        <a:p>
          <a:endParaRPr lang="en-US"/>
        </a:p>
      </dgm:t>
    </dgm:pt>
    <dgm:pt modelId="{F398527F-C989-4E28-AB79-3F463B259CD6}" type="sibTrans" cxnId="{6E9B8D09-F5FB-4BED-B6C7-A226E4E9B262}">
      <dgm:prSet/>
      <dgm:spPr/>
      <dgm:t>
        <a:bodyPr/>
        <a:lstStyle/>
        <a:p>
          <a:endParaRPr lang="en-US"/>
        </a:p>
      </dgm:t>
    </dgm:pt>
    <dgm:pt modelId="{778F85F2-FE4F-4ADB-85CA-32C6812FBE3F}" type="pres">
      <dgm:prSet presAssocID="{CCE0DD4D-C57D-42B7-9320-9F8673E43A47}" presName="Name0" presStyleCnt="0">
        <dgm:presLayoutVars>
          <dgm:dir/>
          <dgm:animLvl val="lvl"/>
          <dgm:resizeHandles val="exact"/>
        </dgm:presLayoutVars>
      </dgm:prSet>
      <dgm:spPr/>
    </dgm:pt>
    <dgm:pt modelId="{B4FFFE56-D8FB-4A87-AF50-52FDDAA4A1FC}" type="pres">
      <dgm:prSet presAssocID="{7B933397-EF0D-41DF-887C-0CAAE93CBDAC}" presName="boxAndChildren" presStyleCnt="0"/>
      <dgm:spPr/>
    </dgm:pt>
    <dgm:pt modelId="{A93CEFE0-C5D0-400E-9FF5-7170B7E3DDFC}" type="pres">
      <dgm:prSet presAssocID="{7B933397-EF0D-41DF-887C-0CAAE93CBDAC}" presName="parentTextBox" presStyleLbl="node1" presStyleIdx="0" presStyleCnt="3"/>
      <dgm:spPr/>
      <dgm:t>
        <a:bodyPr/>
        <a:lstStyle/>
        <a:p>
          <a:endParaRPr lang="en-US"/>
        </a:p>
      </dgm:t>
    </dgm:pt>
    <dgm:pt modelId="{90C8BE34-C34E-4D88-8065-E5AFCB5A0FA9}" type="pres">
      <dgm:prSet presAssocID="{7B933397-EF0D-41DF-887C-0CAAE93CBDAC}" presName="entireBox" presStyleLbl="node1" presStyleIdx="0" presStyleCnt="3"/>
      <dgm:spPr/>
      <dgm:t>
        <a:bodyPr/>
        <a:lstStyle/>
        <a:p>
          <a:endParaRPr lang="en-US"/>
        </a:p>
      </dgm:t>
    </dgm:pt>
    <dgm:pt modelId="{D3501F7C-A090-46A7-9B0A-180273C1E510}" type="pres">
      <dgm:prSet presAssocID="{7B933397-EF0D-41DF-887C-0CAAE93CBDAC}" presName="descendantBox" presStyleCnt="0"/>
      <dgm:spPr/>
    </dgm:pt>
    <dgm:pt modelId="{B80F3464-893D-41A0-9B1D-5067C9911E31}" type="pres">
      <dgm:prSet presAssocID="{18672583-45F9-40AD-9B12-80883E66844A}" presName="childTextBox" presStyleLbl="fgAccFollowNode1" presStyleIdx="0" presStyleCnt="6">
        <dgm:presLayoutVars>
          <dgm:bulletEnabled val="1"/>
        </dgm:presLayoutVars>
      </dgm:prSet>
      <dgm:spPr/>
    </dgm:pt>
    <dgm:pt modelId="{AD4E05F9-8158-4557-B1BC-EFBAB0203181}" type="pres">
      <dgm:prSet presAssocID="{1839F8BA-DA75-40CD-8E81-B335514FECE4}" presName="childTextBox" presStyleLbl="fgAccFollowNode1" presStyleIdx="1" presStyleCnt="6">
        <dgm:presLayoutVars>
          <dgm:bulletEnabled val="1"/>
        </dgm:presLayoutVars>
      </dgm:prSet>
      <dgm:spPr/>
    </dgm:pt>
    <dgm:pt modelId="{4C9A9A4A-47C3-471D-8AF1-B9C93C1EE485}" type="pres">
      <dgm:prSet presAssocID="{F3ABD1F0-17A9-4612-BE72-6BD8995C277F}" presName="sp" presStyleCnt="0"/>
      <dgm:spPr/>
    </dgm:pt>
    <dgm:pt modelId="{06DFDD6F-3D76-4210-968F-734D78EC0F4D}" type="pres">
      <dgm:prSet presAssocID="{4CD91EEF-874F-48AF-BEC8-2EE82407484D}" presName="arrowAndChildren" presStyleCnt="0"/>
      <dgm:spPr/>
    </dgm:pt>
    <dgm:pt modelId="{6BB58ECC-34D3-4DBD-B68B-CA3A703937BC}" type="pres">
      <dgm:prSet presAssocID="{4CD91EEF-874F-48AF-BEC8-2EE82407484D}" presName="parentTextArrow" presStyleLbl="node1" presStyleIdx="0" presStyleCnt="3"/>
      <dgm:spPr/>
    </dgm:pt>
    <dgm:pt modelId="{875098C3-D0EC-4515-98E9-0FDE617B3F8E}" type="pres">
      <dgm:prSet presAssocID="{4CD91EEF-874F-48AF-BEC8-2EE82407484D}" presName="arrow" presStyleLbl="node1" presStyleIdx="1" presStyleCnt="3"/>
      <dgm:spPr/>
    </dgm:pt>
    <dgm:pt modelId="{DC28E411-BA23-46A1-A918-9581B8E353EF}" type="pres">
      <dgm:prSet presAssocID="{4CD91EEF-874F-48AF-BEC8-2EE82407484D}" presName="descendantArrow" presStyleCnt="0"/>
      <dgm:spPr/>
    </dgm:pt>
    <dgm:pt modelId="{0E5085C3-802F-4063-A2C0-13A80455B3A2}" type="pres">
      <dgm:prSet presAssocID="{0C585546-ACF3-43E9-8E90-F3F7EA5D7DA4}" presName="childTextArrow" presStyleLbl="fgAccFollowNode1" presStyleIdx="2" presStyleCnt="6">
        <dgm:presLayoutVars>
          <dgm:bulletEnabled val="1"/>
        </dgm:presLayoutVars>
      </dgm:prSet>
      <dgm:spPr/>
      <dgm:t>
        <a:bodyPr/>
        <a:lstStyle/>
        <a:p>
          <a:endParaRPr lang="en-US"/>
        </a:p>
      </dgm:t>
    </dgm:pt>
    <dgm:pt modelId="{A7CB13CD-EACE-4957-B65E-163E2FBB7F4F}" type="pres">
      <dgm:prSet presAssocID="{D3342136-0F43-44CE-BFC9-B884E09181EB}" presName="childTextArrow" presStyleLbl="fgAccFollowNode1" presStyleIdx="3" presStyleCnt="6">
        <dgm:presLayoutVars>
          <dgm:bulletEnabled val="1"/>
        </dgm:presLayoutVars>
      </dgm:prSet>
      <dgm:spPr/>
    </dgm:pt>
    <dgm:pt modelId="{A5DAD8D6-376D-4CEC-A185-341781EE5021}" type="pres">
      <dgm:prSet presAssocID="{F4FF013B-14CB-4E10-B600-1638F151215B}" presName="sp" presStyleCnt="0"/>
      <dgm:spPr/>
    </dgm:pt>
    <dgm:pt modelId="{96E2073A-84D2-4265-885B-2AFEB6D4FD61}" type="pres">
      <dgm:prSet presAssocID="{1819CC9D-A48E-4FDE-AB0A-61EB48F96EA0}" presName="arrowAndChildren" presStyleCnt="0"/>
      <dgm:spPr/>
    </dgm:pt>
    <dgm:pt modelId="{B4887E0C-8B9C-413C-A9EE-5841EAD28035}" type="pres">
      <dgm:prSet presAssocID="{1819CC9D-A48E-4FDE-AB0A-61EB48F96EA0}" presName="parentTextArrow" presStyleLbl="node1" presStyleIdx="1" presStyleCnt="3"/>
      <dgm:spPr/>
    </dgm:pt>
    <dgm:pt modelId="{D61CA4D0-1041-404A-9904-B4E9210075E9}" type="pres">
      <dgm:prSet presAssocID="{1819CC9D-A48E-4FDE-AB0A-61EB48F96EA0}" presName="arrow" presStyleLbl="node1" presStyleIdx="2" presStyleCnt="3" custLinFactNeighborY="-10485"/>
      <dgm:spPr/>
    </dgm:pt>
    <dgm:pt modelId="{A4E0A0CF-D723-43A6-A3A4-D5F45B1CB1DC}" type="pres">
      <dgm:prSet presAssocID="{1819CC9D-A48E-4FDE-AB0A-61EB48F96EA0}" presName="descendantArrow" presStyleCnt="0"/>
      <dgm:spPr/>
    </dgm:pt>
    <dgm:pt modelId="{7BFE6EEE-776C-4E2C-A8D2-FEF2A81B78ED}" type="pres">
      <dgm:prSet presAssocID="{DA1AF0BA-4412-4266-99F6-4AE471EEB301}" presName="childTextArrow" presStyleLbl="fgAccFollowNode1" presStyleIdx="4" presStyleCnt="6">
        <dgm:presLayoutVars>
          <dgm:bulletEnabled val="1"/>
        </dgm:presLayoutVars>
      </dgm:prSet>
      <dgm:spPr/>
    </dgm:pt>
    <dgm:pt modelId="{23E0D766-C8C4-4A57-91AD-F35199FF806E}" type="pres">
      <dgm:prSet presAssocID="{FCE6EC3B-96CA-4901-BF66-A324E340C660}" presName="childTextArrow" presStyleLbl="fgAccFollowNode1" presStyleIdx="5" presStyleCnt="6">
        <dgm:presLayoutVars>
          <dgm:bulletEnabled val="1"/>
        </dgm:presLayoutVars>
      </dgm:prSet>
      <dgm:spPr/>
    </dgm:pt>
  </dgm:ptLst>
  <dgm:cxnLst>
    <dgm:cxn modelId="{CDDD9223-04AA-43E1-AE3B-ED5B7F69A476}" type="presOf" srcId="{1819CC9D-A48E-4FDE-AB0A-61EB48F96EA0}" destId="{D61CA4D0-1041-404A-9904-B4E9210075E9}" srcOrd="1" destOrd="0" presId="urn:microsoft.com/office/officeart/2005/8/layout/process4"/>
    <dgm:cxn modelId="{7DB79C13-25FC-4152-8AB2-A7C8CDF8B7F0}" type="presOf" srcId="{4CD91EEF-874F-48AF-BEC8-2EE82407484D}" destId="{875098C3-D0EC-4515-98E9-0FDE617B3F8E}" srcOrd="1" destOrd="0" presId="urn:microsoft.com/office/officeart/2005/8/layout/process4"/>
    <dgm:cxn modelId="{6E9B8D09-F5FB-4BED-B6C7-A226E4E9B262}" srcId="{7B933397-EF0D-41DF-887C-0CAAE93CBDAC}" destId="{1839F8BA-DA75-40CD-8E81-B335514FECE4}" srcOrd="1" destOrd="0" parTransId="{49DC9159-2A22-48F5-98E4-CCC3A786B522}" sibTransId="{F398527F-C989-4E28-AB79-3F463B259CD6}"/>
    <dgm:cxn modelId="{67483C5F-9543-406F-B042-C37AD03F40BF}" srcId="{1819CC9D-A48E-4FDE-AB0A-61EB48F96EA0}" destId="{FCE6EC3B-96CA-4901-BF66-A324E340C660}" srcOrd="1" destOrd="0" parTransId="{40BA9DCA-DB59-420B-85F5-66DEB5040F21}" sibTransId="{6B751ACC-BFE4-41E7-89B3-5A9752969B3A}"/>
    <dgm:cxn modelId="{152682B4-8F95-4009-8243-5FF37A8C50F0}" type="presOf" srcId="{18672583-45F9-40AD-9B12-80883E66844A}" destId="{B80F3464-893D-41A0-9B1D-5067C9911E31}" srcOrd="0" destOrd="0" presId="urn:microsoft.com/office/officeart/2005/8/layout/process4"/>
    <dgm:cxn modelId="{DD4A31AC-DC85-4C26-964B-73AD140E8C2B}" type="presOf" srcId="{4CD91EEF-874F-48AF-BEC8-2EE82407484D}" destId="{6BB58ECC-34D3-4DBD-B68B-CA3A703937BC}" srcOrd="0" destOrd="0" presId="urn:microsoft.com/office/officeart/2005/8/layout/process4"/>
    <dgm:cxn modelId="{87A28995-D264-46A9-A70C-33413B695E47}" type="presOf" srcId="{0C585546-ACF3-43E9-8E90-F3F7EA5D7DA4}" destId="{0E5085C3-802F-4063-A2C0-13A80455B3A2}" srcOrd="0" destOrd="0" presId="urn:microsoft.com/office/officeart/2005/8/layout/process4"/>
    <dgm:cxn modelId="{BD189B00-2FB1-4873-B794-F80C48583501}" type="presOf" srcId="{1819CC9D-A48E-4FDE-AB0A-61EB48F96EA0}" destId="{B4887E0C-8B9C-413C-A9EE-5841EAD28035}" srcOrd="0" destOrd="0" presId="urn:microsoft.com/office/officeart/2005/8/layout/process4"/>
    <dgm:cxn modelId="{C6576696-231F-497F-97FC-098E1C78255D}" type="presOf" srcId="{DA1AF0BA-4412-4266-99F6-4AE471EEB301}" destId="{7BFE6EEE-776C-4E2C-A8D2-FEF2A81B78ED}" srcOrd="0" destOrd="0" presId="urn:microsoft.com/office/officeart/2005/8/layout/process4"/>
    <dgm:cxn modelId="{A503E8D2-E6AA-47FF-847B-FCE98AEA2C39}" type="presOf" srcId="{1839F8BA-DA75-40CD-8E81-B335514FECE4}" destId="{AD4E05F9-8158-4557-B1BC-EFBAB0203181}" srcOrd="0" destOrd="0" presId="urn:microsoft.com/office/officeart/2005/8/layout/process4"/>
    <dgm:cxn modelId="{8512492C-9269-47D4-B89E-0BE1A4D1D0DA}" type="presOf" srcId="{CCE0DD4D-C57D-42B7-9320-9F8673E43A47}" destId="{778F85F2-FE4F-4ADB-85CA-32C6812FBE3F}" srcOrd="0" destOrd="0" presId="urn:microsoft.com/office/officeart/2005/8/layout/process4"/>
    <dgm:cxn modelId="{C08B1AC7-9768-46B9-85EB-B7A152FEA545}" type="presOf" srcId="{D3342136-0F43-44CE-BFC9-B884E09181EB}" destId="{A7CB13CD-EACE-4957-B65E-163E2FBB7F4F}" srcOrd="0" destOrd="0" presId="urn:microsoft.com/office/officeart/2005/8/layout/process4"/>
    <dgm:cxn modelId="{AA1037D1-9E8F-41FA-B11F-374ED9657601}" srcId="{CCE0DD4D-C57D-42B7-9320-9F8673E43A47}" destId="{1819CC9D-A48E-4FDE-AB0A-61EB48F96EA0}" srcOrd="0" destOrd="0" parTransId="{0517F404-62A5-45C4-ACF3-2C603E7CA6E4}" sibTransId="{F4FF013B-14CB-4E10-B600-1638F151215B}"/>
    <dgm:cxn modelId="{ADBF0674-7760-4358-988C-2C3932DC311C}" srcId="{4CD91EEF-874F-48AF-BEC8-2EE82407484D}" destId="{D3342136-0F43-44CE-BFC9-B884E09181EB}" srcOrd="1" destOrd="0" parTransId="{2688B5EE-EF57-4512-9307-13339233C8C0}" sibTransId="{0AAF49C5-8FE1-4FDA-94A5-7F590C2CB8C0}"/>
    <dgm:cxn modelId="{33981E24-6E08-4F2A-8DDE-A591BD192274}" srcId="{CCE0DD4D-C57D-42B7-9320-9F8673E43A47}" destId="{4CD91EEF-874F-48AF-BEC8-2EE82407484D}" srcOrd="1" destOrd="0" parTransId="{60B6E1B0-90A6-4AF9-BEE2-4ADA8858618A}" sibTransId="{F3ABD1F0-17A9-4612-BE72-6BD8995C277F}"/>
    <dgm:cxn modelId="{072D97F4-0C70-4280-AC58-9CA5B5E65F90}" type="presOf" srcId="{7B933397-EF0D-41DF-887C-0CAAE93CBDAC}" destId="{A93CEFE0-C5D0-400E-9FF5-7170B7E3DDFC}" srcOrd="0" destOrd="0" presId="urn:microsoft.com/office/officeart/2005/8/layout/process4"/>
    <dgm:cxn modelId="{0897F242-856C-4B83-8663-8346CB83E17C}" type="presOf" srcId="{7B933397-EF0D-41DF-887C-0CAAE93CBDAC}" destId="{90C8BE34-C34E-4D88-8065-E5AFCB5A0FA9}" srcOrd="1" destOrd="0" presId="urn:microsoft.com/office/officeart/2005/8/layout/process4"/>
    <dgm:cxn modelId="{FA75F0A4-B03B-416A-B81E-1171B4BC2AA7}" srcId="{7B933397-EF0D-41DF-887C-0CAAE93CBDAC}" destId="{18672583-45F9-40AD-9B12-80883E66844A}" srcOrd="0" destOrd="0" parTransId="{FC1D6858-3E10-4A07-9F77-DD9A28DCCD78}" sibTransId="{CCF98462-A311-4967-8E8E-F8BDC389A900}"/>
    <dgm:cxn modelId="{15A3AE0A-1BBF-4190-83BB-F4B309EC6FBE}" srcId="{4CD91EEF-874F-48AF-BEC8-2EE82407484D}" destId="{0C585546-ACF3-43E9-8E90-F3F7EA5D7DA4}" srcOrd="0" destOrd="0" parTransId="{0BD48B8F-131A-4F7F-B3CD-848C1ED1B1D2}" sibTransId="{9C720832-55EA-49A0-9BD1-DDAC581F0F65}"/>
    <dgm:cxn modelId="{D703FE67-CB94-4299-A3DA-E3FFB6FC1956}" srcId="{1819CC9D-A48E-4FDE-AB0A-61EB48F96EA0}" destId="{DA1AF0BA-4412-4266-99F6-4AE471EEB301}" srcOrd="0" destOrd="0" parTransId="{6042F79D-EDB0-4ABA-AFF8-E3AB0141213E}" sibTransId="{FD833FD9-FA34-4724-A4C8-E03EBDB1D9C4}"/>
    <dgm:cxn modelId="{E9837A7A-6C6B-4270-A52B-FD3CA6F27F0C}" type="presOf" srcId="{FCE6EC3B-96CA-4901-BF66-A324E340C660}" destId="{23E0D766-C8C4-4A57-91AD-F35199FF806E}" srcOrd="0" destOrd="0" presId="urn:microsoft.com/office/officeart/2005/8/layout/process4"/>
    <dgm:cxn modelId="{69B5B18E-736A-4009-BE25-9721FF575368}" srcId="{CCE0DD4D-C57D-42B7-9320-9F8673E43A47}" destId="{7B933397-EF0D-41DF-887C-0CAAE93CBDAC}" srcOrd="2" destOrd="0" parTransId="{1B8BCF55-E597-45D4-8040-DBE20DF25724}" sibTransId="{4E0F3A51-2BDE-4C42-B02A-839C163E4B88}"/>
    <dgm:cxn modelId="{B431AA9D-A18F-4F2C-9600-CC44AB08FFE3}" type="presParOf" srcId="{778F85F2-FE4F-4ADB-85CA-32C6812FBE3F}" destId="{B4FFFE56-D8FB-4A87-AF50-52FDDAA4A1FC}" srcOrd="0" destOrd="0" presId="urn:microsoft.com/office/officeart/2005/8/layout/process4"/>
    <dgm:cxn modelId="{19918D76-0B6F-4FA6-AEC6-20BE6F3A251C}" type="presParOf" srcId="{B4FFFE56-D8FB-4A87-AF50-52FDDAA4A1FC}" destId="{A93CEFE0-C5D0-400E-9FF5-7170B7E3DDFC}" srcOrd="0" destOrd="0" presId="urn:microsoft.com/office/officeart/2005/8/layout/process4"/>
    <dgm:cxn modelId="{93C5BF97-7F2C-41CC-9C9D-1C0C0D03087B}" type="presParOf" srcId="{B4FFFE56-D8FB-4A87-AF50-52FDDAA4A1FC}" destId="{90C8BE34-C34E-4D88-8065-E5AFCB5A0FA9}" srcOrd="1" destOrd="0" presId="urn:microsoft.com/office/officeart/2005/8/layout/process4"/>
    <dgm:cxn modelId="{46D4D867-F5EE-4C45-B462-4DED68367991}" type="presParOf" srcId="{B4FFFE56-D8FB-4A87-AF50-52FDDAA4A1FC}" destId="{D3501F7C-A090-46A7-9B0A-180273C1E510}" srcOrd="2" destOrd="0" presId="urn:microsoft.com/office/officeart/2005/8/layout/process4"/>
    <dgm:cxn modelId="{EC1922FA-4852-4093-8069-A664601AE4A3}" type="presParOf" srcId="{D3501F7C-A090-46A7-9B0A-180273C1E510}" destId="{B80F3464-893D-41A0-9B1D-5067C9911E31}" srcOrd="0" destOrd="0" presId="urn:microsoft.com/office/officeart/2005/8/layout/process4"/>
    <dgm:cxn modelId="{5D2E9960-119F-49EF-A15B-1D57FD8478F6}" type="presParOf" srcId="{D3501F7C-A090-46A7-9B0A-180273C1E510}" destId="{AD4E05F9-8158-4557-B1BC-EFBAB0203181}" srcOrd="1" destOrd="0" presId="urn:microsoft.com/office/officeart/2005/8/layout/process4"/>
    <dgm:cxn modelId="{6E974FE6-1E3E-46C9-9731-01C7A557EB67}" type="presParOf" srcId="{778F85F2-FE4F-4ADB-85CA-32C6812FBE3F}" destId="{4C9A9A4A-47C3-471D-8AF1-B9C93C1EE485}" srcOrd="1" destOrd="0" presId="urn:microsoft.com/office/officeart/2005/8/layout/process4"/>
    <dgm:cxn modelId="{D6C7C63A-FD13-4F1C-83B8-3CD74A669E33}" type="presParOf" srcId="{778F85F2-FE4F-4ADB-85CA-32C6812FBE3F}" destId="{06DFDD6F-3D76-4210-968F-734D78EC0F4D}" srcOrd="2" destOrd="0" presId="urn:microsoft.com/office/officeart/2005/8/layout/process4"/>
    <dgm:cxn modelId="{5CE8927B-A102-4F61-ACC7-BB024B757F65}" type="presParOf" srcId="{06DFDD6F-3D76-4210-968F-734D78EC0F4D}" destId="{6BB58ECC-34D3-4DBD-B68B-CA3A703937BC}" srcOrd="0" destOrd="0" presId="urn:microsoft.com/office/officeart/2005/8/layout/process4"/>
    <dgm:cxn modelId="{9DF1F3BA-6958-43D9-9320-038C3491CE2C}" type="presParOf" srcId="{06DFDD6F-3D76-4210-968F-734D78EC0F4D}" destId="{875098C3-D0EC-4515-98E9-0FDE617B3F8E}" srcOrd="1" destOrd="0" presId="urn:microsoft.com/office/officeart/2005/8/layout/process4"/>
    <dgm:cxn modelId="{5AFBE93C-C58E-46FA-BF20-907709E30E2F}" type="presParOf" srcId="{06DFDD6F-3D76-4210-968F-734D78EC0F4D}" destId="{DC28E411-BA23-46A1-A918-9581B8E353EF}" srcOrd="2" destOrd="0" presId="urn:microsoft.com/office/officeart/2005/8/layout/process4"/>
    <dgm:cxn modelId="{3A4C83AC-D04E-4540-91E0-F7EEA9A2207F}" type="presParOf" srcId="{DC28E411-BA23-46A1-A918-9581B8E353EF}" destId="{0E5085C3-802F-4063-A2C0-13A80455B3A2}" srcOrd="0" destOrd="0" presId="urn:microsoft.com/office/officeart/2005/8/layout/process4"/>
    <dgm:cxn modelId="{2B4D8574-BBD2-4298-964B-B9B4F422DE83}" type="presParOf" srcId="{DC28E411-BA23-46A1-A918-9581B8E353EF}" destId="{A7CB13CD-EACE-4957-B65E-163E2FBB7F4F}" srcOrd="1" destOrd="0" presId="urn:microsoft.com/office/officeart/2005/8/layout/process4"/>
    <dgm:cxn modelId="{F22F89A1-9801-4A47-BBDE-AA8011FA131D}" type="presParOf" srcId="{778F85F2-FE4F-4ADB-85CA-32C6812FBE3F}" destId="{A5DAD8D6-376D-4CEC-A185-341781EE5021}" srcOrd="3" destOrd="0" presId="urn:microsoft.com/office/officeart/2005/8/layout/process4"/>
    <dgm:cxn modelId="{81807DD6-B3C6-4423-9612-162580C21ABB}" type="presParOf" srcId="{778F85F2-FE4F-4ADB-85CA-32C6812FBE3F}" destId="{96E2073A-84D2-4265-885B-2AFEB6D4FD61}" srcOrd="4" destOrd="0" presId="urn:microsoft.com/office/officeart/2005/8/layout/process4"/>
    <dgm:cxn modelId="{BD5756EA-7E2E-4BC1-8FAC-19B9A41D8E54}" type="presParOf" srcId="{96E2073A-84D2-4265-885B-2AFEB6D4FD61}" destId="{B4887E0C-8B9C-413C-A9EE-5841EAD28035}" srcOrd="0" destOrd="0" presId="urn:microsoft.com/office/officeart/2005/8/layout/process4"/>
    <dgm:cxn modelId="{78C329E8-75BE-478E-A537-86F8B8A48176}" type="presParOf" srcId="{96E2073A-84D2-4265-885B-2AFEB6D4FD61}" destId="{D61CA4D0-1041-404A-9904-B4E9210075E9}" srcOrd="1" destOrd="0" presId="urn:microsoft.com/office/officeart/2005/8/layout/process4"/>
    <dgm:cxn modelId="{BD94AC30-DC25-4D2A-A885-2214A06AC125}" type="presParOf" srcId="{96E2073A-84D2-4265-885B-2AFEB6D4FD61}" destId="{A4E0A0CF-D723-43A6-A3A4-D5F45B1CB1DC}" srcOrd="2" destOrd="0" presId="urn:microsoft.com/office/officeart/2005/8/layout/process4"/>
    <dgm:cxn modelId="{54DAF2BD-8850-4913-8516-CB2F253176A7}" type="presParOf" srcId="{A4E0A0CF-D723-43A6-A3A4-D5F45B1CB1DC}" destId="{7BFE6EEE-776C-4E2C-A8D2-FEF2A81B78ED}" srcOrd="0" destOrd="0" presId="urn:microsoft.com/office/officeart/2005/8/layout/process4"/>
    <dgm:cxn modelId="{F85CEE6C-A52A-4853-97CA-12C75DEE8107}" type="presParOf" srcId="{A4E0A0CF-D723-43A6-A3A4-D5F45B1CB1DC}" destId="{23E0D766-C8C4-4A57-91AD-F35199FF806E}" srcOrd="1" destOrd="0" presId="urn:microsoft.com/office/officeart/2005/8/layout/process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77765A1-B2BD-48B8-975A-94845AB1B301}">
      <dsp:nvSpPr>
        <dsp:cNvPr id="0" name=""/>
        <dsp:cNvSpPr/>
      </dsp:nvSpPr>
      <dsp:spPr>
        <a:xfrm>
          <a:off x="0" y="3028118"/>
          <a:ext cx="10058399" cy="993895"/>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n-US" sz="3200" kern="1200" dirty="0" smtClean="0"/>
            <a:t>Software Development</a:t>
          </a:r>
          <a:endParaRPr lang="en-US" sz="3200" kern="1200" dirty="0"/>
        </a:p>
      </dsp:txBody>
      <dsp:txXfrm>
        <a:off x="0" y="3028118"/>
        <a:ext cx="10058399" cy="536703"/>
      </dsp:txXfrm>
    </dsp:sp>
    <dsp:sp modelId="{CD8FC876-BDD2-4053-839F-BBC1C8B45C97}">
      <dsp:nvSpPr>
        <dsp:cNvPr id="0" name=""/>
        <dsp:cNvSpPr/>
      </dsp:nvSpPr>
      <dsp:spPr>
        <a:xfrm>
          <a:off x="0" y="3544943"/>
          <a:ext cx="5029200" cy="45719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1">
          <a:scrgbClr r="0" g="0" b="0"/>
        </a:fillRef>
        <a:effectRef idx="2">
          <a:scrgbClr r="0" g="0" b="0"/>
        </a:effectRef>
        <a:fontRef idx="minor"/>
      </dsp:style>
      <dsp:txBody>
        <a:bodyPr spcFirstLastPara="0" vert="horz" wrap="square" lIns="170688" tIns="30480" rIns="170688" bIns="30480" numCol="1" spcCol="1270" anchor="ctr" anchorCtr="0">
          <a:noAutofit/>
        </a:bodyPr>
        <a:lstStyle/>
        <a:p>
          <a:pPr lvl="0" algn="ctr" defTabSz="1066800">
            <a:lnSpc>
              <a:spcPct val="90000"/>
            </a:lnSpc>
            <a:spcBef>
              <a:spcPct val="0"/>
            </a:spcBef>
            <a:spcAft>
              <a:spcPct val="35000"/>
            </a:spcAft>
          </a:pPr>
          <a:r>
            <a:rPr lang="en-US" sz="2400" kern="1200" dirty="0" smtClean="0"/>
            <a:t>Backend Development</a:t>
          </a:r>
          <a:endParaRPr lang="en-US" sz="2400" kern="1200" dirty="0"/>
        </a:p>
      </dsp:txBody>
      <dsp:txXfrm>
        <a:off x="0" y="3544943"/>
        <a:ext cx="5029200" cy="457192"/>
      </dsp:txXfrm>
    </dsp:sp>
    <dsp:sp modelId="{0964E930-DCE2-4392-9F44-61D0DD9D97A0}">
      <dsp:nvSpPr>
        <dsp:cNvPr id="0" name=""/>
        <dsp:cNvSpPr/>
      </dsp:nvSpPr>
      <dsp:spPr>
        <a:xfrm>
          <a:off x="5029199" y="3544943"/>
          <a:ext cx="5029200" cy="45719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1">
          <a:scrgbClr r="0" g="0" b="0"/>
        </a:fillRef>
        <a:effectRef idx="2">
          <a:scrgbClr r="0" g="0" b="0"/>
        </a:effectRef>
        <a:fontRef idx="minor"/>
      </dsp:style>
      <dsp:txBody>
        <a:bodyPr spcFirstLastPara="0" vert="horz" wrap="square" lIns="170688" tIns="30480" rIns="170688" bIns="30480" numCol="1" spcCol="1270" anchor="ctr" anchorCtr="0">
          <a:noAutofit/>
        </a:bodyPr>
        <a:lstStyle/>
        <a:p>
          <a:pPr lvl="0" algn="ctr" defTabSz="1066800">
            <a:lnSpc>
              <a:spcPct val="90000"/>
            </a:lnSpc>
            <a:spcBef>
              <a:spcPct val="0"/>
            </a:spcBef>
            <a:spcAft>
              <a:spcPct val="35000"/>
            </a:spcAft>
          </a:pPr>
          <a:r>
            <a:rPr lang="en-US" sz="2400" kern="1200" dirty="0" smtClean="0"/>
            <a:t>Frontend development</a:t>
          </a:r>
          <a:endParaRPr lang="en-US" sz="2400" kern="1200" dirty="0"/>
        </a:p>
      </dsp:txBody>
      <dsp:txXfrm>
        <a:off x="5029199" y="3544943"/>
        <a:ext cx="5029200" cy="457192"/>
      </dsp:txXfrm>
    </dsp:sp>
    <dsp:sp modelId="{AB489199-8689-457B-9B01-2250900930EF}">
      <dsp:nvSpPr>
        <dsp:cNvPr id="0" name=""/>
        <dsp:cNvSpPr/>
      </dsp:nvSpPr>
      <dsp:spPr>
        <a:xfrm rot="10800000">
          <a:off x="0" y="1514414"/>
          <a:ext cx="10058399" cy="1528611"/>
        </a:xfrm>
        <a:prstGeom prst="upArrowCallou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n-US" sz="3200" kern="1200" dirty="0" smtClean="0"/>
            <a:t>Software design</a:t>
          </a:r>
          <a:endParaRPr lang="en-US" sz="3200" kern="1200" dirty="0"/>
        </a:p>
      </dsp:txBody>
      <dsp:txXfrm>
        <a:off x="0" y="1514414"/>
        <a:ext cx="10058399" cy="536542"/>
      </dsp:txXfrm>
    </dsp:sp>
    <dsp:sp modelId="{B9AD855C-D8A6-4C7C-9DD1-299648F4FEF5}">
      <dsp:nvSpPr>
        <dsp:cNvPr id="0" name=""/>
        <dsp:cNvSpPr/>
      </dsp:nvSpPr>
      <dsp:spPr>
        <a:xfrm>
          <a:off x="0" y="2050957"/>
          <a:ext cx="5029200" cy="4570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1">
          <a:scrgbClr r="0" g="0" b="0"/>
        </a:fillRef>
        <a:effectRef idx="2">
          <a:scrgbClr r="0" g="0" b="0"/>
        </a:effectRef>
        <a:fontRef idx="minor"/>
      </dsp:style>
      <dsp:txBody>
        <a:bodyPr spcFirstLastPara="0" vert="horz" wrap="square" lIns="170688" tIns="30480" rIns="170688" bIns="30480" numCol="1" spcCol="1270" anchor="ctr" anchorCtr="0">
          <a:noAutofit/>
        </a:bodyPr>
        <a:lstStyle/>
        <a:p>
          <a:pPr lvl="0" algn="ctr" defTabSz="1066800">
            <a:lnSpc>
              <a:spcPct val="90000"/>
            </a:lnSpc>
            <a:spcBef>
              <a:spcPct val="0"/>
            </a:spcBef>
            <a:spcAft>
              <a:spcPct val="35000"/>
            </a:spcAft>
          </a:pPr>
          <a:r>
            <a:rPr lang="en-US" sz="2400" kern="1200" dirty="0" smtClean="0"/>
            <a:t>Wireframe</a:t>
          </a:r>
          <a:endParaRPr lang="en-US" sz="2400" kern="1200" dirty="0"/>
        </a:p>
      </dsp:txBody>
      <dsp:txXfrm>
        <a:off x="0" y="2050957"/>
        <a:ext cx="5029200" cy="457054"/>
      </dsp:txXfrm>
    </dsp:sp>
    <dsp:sp modelId="{DB873BDE-DA35-4009-ABEB-C42932531F4F}">
      <dsp:nvSpPr>
        <dsp:cNvPr id="0" name=""/>
        <dsp:cNvSpPr/>
      </dsp:nvSpPr>
      <dsp:spPr>
        <a:xfrm>
          <a:off x="5029199" y="2050957"/>
          <a:ext cx="5029200" cy="4570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1">
          <a:scrgbClr r="0" g="0" b="0"/>
        </a:fillRef>
        <a:effectRef idx="2">
          <a:scrgbClr r="0" g="0" b="0"/>
        </a:effectRef>
        <a:fontRef idx="minor"/>
      </dsp:style>
      <dsp:txBody>
        <a:bodyPr spcFirstLastPara="0" vert="horz" wrap="square" lIns="170688" tIns="30480" rIns="170688" bIns="30480" numCol="1" spcCol="1270" anchor="ctr" anchorCtr="0">
          <a:noAutofit/>
        </a:bodyPr>
        <a:lstStyle/>
        <a:p>
          <a:pPr lvl="0" algn="ctr" defTabSz="1066800">
            <a:lnSpc>
              <a:spcPct val="90000"/>
            </a:lnSpc>
            <a:spcBef>
              <a:spcPct val="0"/>
            </a:spcBef>
            <a:spcAft>
              <a:spcPct val="35000"/>
            </a:spcAft>
          </a:pPr>
          <a:r>
            <a:rPr lang="en-US" sz="2400" kern="1200" dirty="0" smtClean="0"/>
            <a:t>Actual web design</a:t>
          </a:r>
          <a:endParaRPr lang="en-US" sz="2400" kern="1200" dirty="0"/>
        </a:p>
      </dsp:txBody>
      <dsp:txXfrm>
        <a:off x="5029199" y="2050957"/>
        <a:ext cx="5029200" cy="457054"/>
      </dsp:txXfrm>
    </dsp:sp>
    <dsp:sp modelId="{89C40F2F-3522-4FC2-A2F9-041AC94B7D99}">
      <dsp:nvSpPr>
        <dsp:cNvPr id="0" name=""/>
        <dsp:cNvSpPr/>
      </dsp:nvSpPr>
      <dsp:spPr>
        <a:xfrm rot="10800000">
          <a:off x="0" y="711"/>
          <a:ext cx="10058399" cy="1528611"/>
        </a:xfrm>
        <a:prstGeom prst="upArrowCallou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n-US" sz="3200" kern="1200" dirty="0" smtClean="0"/>
            <a:t>Project conformation | Research and background reading</a:t>
          </a:r>
          <a:endParaRPr lang="en-US" sz="3200" kern="1200" dirty="0"/>
        </a:p>
      </dsp:txBody>
      <dsp:txXfrm>
        <a:off x="0" y="711"/>
        <a:ext cx="10058399" cy="536542"/>
      </dsp:txXfrm>
    </dsp:sp>
    <dsp:sp modelId="{FAB69964-6B5A-435A-9044-855E1FEA2379}">
      <dsp:nvSpPr>
        <dsp:cNvPr id="0" name=""/>
        <dsp:cNvSpPr/>
      </dsp:nvSpPr>
      <dsp:spPr>
        <a:xfrm>
          <a:off x="0" y="537253"/>
          <a:ext cx="5029200" cy="4570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1">
          <a:scrgbClr r="0" g="0" b="0"/>
        </a:fillRef>
        <a:effectRef idx="2">
          <a:scrgbClr r="0" g="0" b="0"/>
        </a:effectRef>
        <a:fontRef idx="minor"/>
      </dsp:style>
      <dsp:txBody>
        <a:bodyPr spcFirstLastPara="0" vert="horz" wrap="square" lIns="170688" tIns="30480" rIns="170688" bIns="30480" numCol="1" spcCol="1270" anchor="ctr" anchorCtr="0">
          <a:noAutofit/>
        </a:bodyPr>
        <a:lstStyle/>
        <a:p>
          <a:pPr lvl="0" algn="ctr" defTabSz="1066800">
            <a:lnSpc>
              <a:spcPct val="90000"/>
            </a:lnSpc>
            <a:spcBef>
              <a:spcPct val="0"/>
            </a:spcBef>
            <a:spcAft>
              <a:spcPct val="35000"/>
            </a:spcAft>
          </a:pPr>
          <a:r>
            <a:rPr lang="en-US" sz="2400" kern="1200" dirty="0" smtClean="0"/>
            <a:t>Project Review 1</a:t>
          </a:r>
          <a:endParaRPr lang="en-US" sz="2400" kern="1200" dirty="0"/>
        </a:p>
      </dsp:txBody>
      <dsp:txXfrm>
        <a:off x="0" y="537253"/>
        <a:ext cx="5029200" cy="457054"/>
      </dsp:txXfrm>
    </dsp:sp>
    <dsp:sp modelId="{DE90E670-AA27-4AE9-AAEA-452125683678}">
      <dsp:nvSpPr>
        <dsp:cNvPr id="0" name=""/>
        <dsp:cNvSpPr/>
      </dsp:nvSpPr>
      <dsp:spPr>
        <a:xfrm>
          <a:off x="5029199" y="537253"/>
          <a:ext cx="5029200" cy="4570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1">
          <a:scrgbClr r="0" g="0" b="0"/>
        </a:fillRef>
        <a:effectRef idx="2">
          <a:scrgbClr r="0" g="0" b="0"/>
        </a:effectRef>
        <a:fontRef idx="minor"/>
      </dsp:style>
      <dsp:txBody>
        <a:bodyPr spcFirstLastPara="0" vert="horz" wrap="square" lIns="170688" tIns="30480" rIns="170688" bIns="30480" numCol="1" spcCol="1270" anchor="ctr" anchorCtr="0">
          <a:noAutofit/>
        </a:bodyPr>
        <a:lstStyle/>
        <a:p>
          <a:pPr lvl="0" algn="ctr" defTabSz="1066800">
            <a:lnSpc>
              <a:spcPct val="90000"/>
            </a:lnSpc>
            <a:spcBef>
              <a:spcPct val="0"/>
            </a:spcBef>
            <a:spcAft>
              <a:spcPct val="35000"/>
            </a:spcAft>
          </a:pPr>
          <a:r>
            <a:rPr lang="en-US" sz="2400" kern="1200" dirty="0" smtClean="0"/>
            <a:t>Project Review 2</a:t>
          </a:r>
          <a:endParaRPr lang="en-US" sz="2400" kern="1200" dirty="0"/>
        </a:p>
      </dsp:txBody>
      <dsp:txXfrm>
        <a:off x="5029199" y="537253"/>
        <a:ext cx="5029200" cy="457054"/>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0C8BE34-C34E-4D88-8065-E5AFCB5A0FA9}">
      <dsp:nvSpPr>
        <dsp:cNvPr id="0" name=""/>
        <dsp:cNvSpPr/>
      </dsp:nvSpPr>
      <dsp:spPr>
        <a:xfrm>
          <a:off x="0" y="4078917"/>
          <a:ext cx="8128000" cy="1338791"/>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n-US" sz="3200" kern="1200" dirty="0" smtClean="0"/>
            <a:t>Final submission</a:t>
          </a:r>
          <a:endParaRPr lang="en-US" sz="3200" kern="1200" dirty="0"/>
        </a:p>
      </dsp:txBody>
      <dsp:txXfrm>
        <a:off x="0" y="4078917"/>
        <a:ext cx="8128000" cy="722947"/>
      </dsp:txXfrm>
    </dsp:sp>
    <dsp:sp modelId="{B80F3464-893D-41A0-9B1D-5067C9911E31}">
      <dsp:nvSpPr>
        <dsp:cNvPr id="0" name=""/>
        <dsp:cNvSpPr/>
      </dsp:nvSpPr>
      <dsp:spPr>
        <a:xfrm>
          <a:off x="0" y="4775089"/>
          <a:ext cx="4064000" cy="61584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lvl="0" algn="ctr" defTabSz="1066800">
            <a:lnSpc>
              <a:spcPct val="90000"/>
            </a:lnSpc>
            <a:spcBef>
              <a:spcPct val="0"/>
            </a:spcBef>
            <a:spcAft>
              <a:spcPct val="35000"/>
            </a:spcAft>
          </a:pPr>
          <a:r>
            <a:rPr lang="en-US" sz="2400" kern="1200" dirty="0" smtClean="0"/>
            <a:t>Project presentation</a:t>
          </a:r>
          <a:endParaRPr lang="en-US" sz="2400" kern="1200" dirty="0"/>
        </a:p>
      </dsp:txBody>
      <dsp:txXfrm>
        <a:off x="0" y="4775089"/>
        <a:ext cx="4064000" cy="615844"/>
      </dsp:txXfrm>
    </dsp:sp>
    <dsp:sp modelId="{AD4E05F9-8158-4557-B1BC-EFBAB0203181}">
      <dsp:nvSpPr>
        <dsp:cNvPr id="0" name=""/>
        <dsp:cNvSpPr/>
      </dsp:nvSpPr>
      <dsp:spPr>
        <a:xfrm>
          <a:off x="4064000" y="4775089"/>
          <a:ext cx="4064000" cy="61584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lvl="0" algn="ctr" defTabSz="1066800">
            <a:lnSpc>
              <a:spcPct val="90000"/>
            </a:lnSpc>
            <a:spcBef>
              <a:spcPct val="0"/>
            </a:spcBef>
            <a:spcAft>
              <a:spcPct val="35000"/>
            </a:spcAft>
          </a:pPr>
          <a:r>
            <a:rPr lang="en-US" sz="2400" kern="1200" dirty="0" smtClean="0"/>
            <a:t>Final project submitted</a:t>
          </a:r>
          <a:endParaRPr lang="en-US" sz="2400" kern="1200" dirty="0"/>
        </a:p>
      </dsp:txBody>
      <dsp:txXfrm>
        <a:off x="4064000" y="4775089"/>
        <a:ext cx="4064000" cy="615844"/>
      </dsp:txXfrm>
    </dsp:sp>
    <dsp:sp modelId="{875098C3-D0EC-4515-98E9-0FDE617B3F8E}">
      <dsp:nvSpPr>
        <dsp:cNvPr id="0" name=""/>
        <dsp:cNvSpPr/>
      </dsp:nvSpPr>
      <dsp:spPr>
        <a:xfrm rot="10800000">
          <a:off x="0" y="2039937"/>
          <a:ext cx="8128000" cy="2059061"/>
        </a:xfrm>
        <a:prstGeom prst="upArrowCallou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n-US" sz="3200" kern="1200" dirty="0" smtClean="0"/>
            <a:t>Software Final Demo</a:t>
          </a:r>
          <a:endParaRPr lang="en-US" sz="3200" kern="1200" dirty="0"/>
        </a:p>
      </dsp:txBody>
      <dsp:txXfrm>
        <a:off x="0" y="2039937"/>
        <a:ext cx="8128000" cy="722730"/>
      </dsp:txXfrm>
    </dsp:sp>
    <dsp:sp modelId="{0E5085C3-802F-4063-A2C0-13A80455B3A2}">
      <dsp:nvSpPr>
        <dsp:cNvPr id="0" name=""/>
        <dsp:cNvSpPr/>
      </dsp:nvSpPr>
      <dsp:spPr>
        <a:xfrm>
          <a:off x="0" y="2762668"/>
          <a:ext cx="4064000" cy="6156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lvl="0" algn="ctr" defTabSz="1066800">
            <a:lnSpc>
              <a:spcPct val="90000"/>
            </a:lnSpc>
            <a:spcBef>
              <a:spcPct val="0"/>
            </a:spcBef>
            <a:spcAft>
              <a:spcPct val="35000"/>
            </a:spcAft>
          </a:pPr>
          <a:r>
            <a:rPr lang="en-US" sz="2400" kern="1200" dirty="0" smtClean="0"/>
            <a:t>Demo to panel</a:t>
          </a:r>
          <a:endParaRPr lang="en-US" sz="2400" kern="1200" dirty="0"/>
        </a:p>
      </dsp:txBody>
      <dsp:txXfrm>
        <a:off x="0" y="2762668"/>
        <a:ext cx="4064000" cy="615659"/>
      </dsp:txXfrm>
    </dsp:sp>
    <dsp:sp modelId="{A7CB13CD-EACE-4957-B65E-163E2FBB7F4F}">
      <dsp:nvSpPr>
        <dsp:cNvPr id="0" name=""/>
        <dsp:cNvSpPr/>
      </dsp:nvSpPr>
      <dsp:spPr>
        <a:xfrm>
          <a:off x="4064000" y="2762668"/>
          <a:ext cx="4064000" cy="6156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lvl="0" algn="ctr" defTabSz="1066800">
            <a:lnSpc>
              <a:spcPct val="90000"/>
            </a:lnSpc>
            <a:spcBef>
              <a:spcPct val="0"/>
            </a:spcBef>
            <a:spcAft>
              <a:spcPct val="35000"/>
            </a:spcAft>
          </a:pPr>
          <a:r>
            <a:rPr lang="en-US" sz="2400" kern="1200" dirty="0" smtClean="0"/>
            <a:t>Work on suggestion by panel</a:t>
          </a:r>
          <a:endParaRPr lang="en-US" sz="2400" kern="1200" dirty="0"/>
        </a:p>
      </dsp:txBody>
      <dsp:txXfrm>
        <a:off x="4064000" y="2762668"/>
        <a:ext cx="4064000" cy="615659"/>
      </dsp:txXfrm>
    </dsp:sp>
    <dsp:sp modelId="{D61CA4D0-1041-404A-9904-B4E9210075E9}">
      <dsp:nvSpPr>
        <dsp:cNvPr id="0" name=""/>
        <dsp:cNvSpPr/>
      </dsp:nvSpPr>
      <dsp:spPr>
        <a:xfrm rot="10800000">
          <a:off x="0" y="0"/>
          <a:ext cx="8128000" cy="2059061"/>
        </a:xfrm>
        <a:prstGeom prst="upArrowCallou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n-US" sz="3200" kern="1200" dirty="0" smtClean="0"/>
            <a:t>Testing</a:t>
          </a:r>
          <a:endParaRPr lang="en-US" sz="3200" kern="1200" dirty="0"/>
        </a:p>
      </dsp:txBody>
      <dsp:txXfrm>
        <a:off x="0" y="0"/>
        <a:ext cx="8128000" cy="722730"/>
      </dsp:txXfrm>
    </dsp:sp>
    <dsp:sp modelId="{7BFE6EEE-776C-4E2C-A8D2-FEF2A81B78ED}">
      <dsp:nvSpPr>
        <dsp:cNvPr id="0" name=""/>
        <dsp:cNvSpPr/>
      </dsp:nvSpPr>
      <dsp:spPr>
        <a:xfrm>
          <a:off x="0" y="723688"/>
          <a:ext cx="4064000" cy="6156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lvl="0" algn="ctr" defTabSz="1066800">
            <a:lnSpc>
              <a:spcPct val="90000"/>
            </a:lnSpc>
            <a:spcBef>
              <a:spcPct val="0"/>
            </a:spcBef>
            <a:spcAft>
              <a:spcPct val="35000"/>
            </a:spcAft>
          </a:pPr>
          <a:r>
            <a:rPr lang="en-US" sz="2400" kern="1200" dirty="0" smtClean="0"/>
            <a:t>Evaluation of software</a:t>
          </a:r>
          <a:endParaRPr lang="en-US" sz="2400" kern="1200" dirty="0"/>
        </a:p>
      </dsp:txBody>
      <dsp:txXfrm>
        <a:off x="0" y="723688"/>
        <a:ext cx="4064000" cy="615659"/>
      </dsp:txXfrm>
    </dsp:sp>
    <dsp:sp modelId="{23E0D766-C8C4-4A57-91AD-F35199FF806E}">
      <dsp:nvSpPr>
        <dsp:cNvPr id="0" name=""/>
        <dsp:cNvSpPr/>
      </dsp:nvSpPr>
      <dsp:spPr>
        <a:xfrm>
          <a:off x="4064000" y="723688"/>
          <a:ext cx="4064000" cy="6156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lvl="0" algn="ctr" defTabSz="1066800">
            <a:lnSpc>
              <a:spcPct val="90000"/>
            </a:lnSpc>
            <a:spcBef>
              <a:spcPct val="0"/>
            </a:spcBef>
            <a:spcAft>
              <a:spcPct val="35000"/>
            </a:spcAft>
          </a:pPr>
          <a:r>
            <a:rPr lang="en-US" sz="2400" kern="1200" dirty="0" smtClean="0"/>
            <a:t>Bug fixes</a:t>
          </a:r>
          <a:endParaRPr lang="en-US" sz="2400" kern="1200" dirty="0"/>
        </a:p>
      </dsp:txBody>
      <dsp:txXfrm>
        <a:off x="4064000" y="723688"/>
        <a:ext cx="4064000" cy="615659"/>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98C2FB-50D4-4C83-8AF4-BCED18756CB3}" type="datetimeFigureOut">
              <a:rPr lang="en-IN" smtClean="0"/>
              <a:pPr/>
              <a:t>07-09-2022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ABA1E0-7213-4CC7-B67F-23339976E449}"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438799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98C2FB-50D4-4C83-8AF4-BCED18756CB3}" type="datetimeFigureOut">
              <a:rPr lang="en-IN" smtClean="0"/>
              <a:pPr/>
              <a:t>07-09-2022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ABA1E0-7213-4CC7-B67F-23339976E449}" type="slidenum">
              <a:rPr lang="en-IN" smtClean="0"/>
              <a:pPr/>
              <a:t>‹#›</a:t>
            </a:fld>
            <a:endParaRPr lang="en-IN"/>
          </a:p>
        </p:txBody>
      </p:sp>
    </p:spTree>
    <p:extLst>
      <p:ext uri="{BB962C8B-B14F-4D97-AF65-F5344CB8AC3E}">
        <p14:creationId xmlns:p14="http://schemas.microsoft.com/office/powerpoint/2010/main" xmlns="" val="640991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98C2FB-50D4-4C83-8AF4-BCED18756CB3}" type="datetimeFigureOut">
              <a:rPr lang="en-IN" smtClean="0"/>
              <a:pPr/>
              <a:t>07-09-2022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ABA1E0-7213-4CC7-B67F-23339976E449}" type="slidenum">
              <a:rPr lang="en-IN" smtClean="0"/>
              <a:pPr/>
              <a:t>‹#›</a:t>
            </a:fld>
            <a:endParaRPr lang="en-IN"/>
          </a:p>
        </p:txBody>
      </p:sp>
    </p:spTree>
    <p:extLst>
      <p:ext uri="{BB962C8B-B14F-4D97-AF65-F5344CB8AC3E}">
        <p14:creationId xmlns:p14="http://schemas.microsoft.com/office/powerpoint/2010/main" xmlns="" val="43486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98C2FB-50D4-4C83-8AF4-BCED18756CB3}" type="datetimeFigureOut">
              <a:rPr lang="en-IN" smtClean="0"/>
              <a:pPr/>
              <a:t>07-09-2022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ABA1E0-7213-4CC7-B67F-23339976E449}" type="slidenum">
              <a:rPr lang="en-IN" smtClean="0"/>
              <a:pPr/>
              <a:t>‹#›</a:t>
            </a:fld>
            <a:endParaRPr lang="en-IN"/>
          </a:p>
        </p:txBody>
      </p:sp>
    </p:spTree>
    <p:extLst>
      <p:ext uri="{BB962C8B-B14F-4D97-AF65-F5344CB8AC3E}">
        <p14:creationId xmlns:p14="http://schemas.microsoft.com/office/powerpoint/2010/main" xmlns="" val="496507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98C2FB-50D4-4C83-8AF4-BCED18756CB3}" type="datetimeFigureOut">
              <a:rPr lang="en-IN" smtClean="0"/>
              <a:pPr/>
              <a:t>07-09-2022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ABA1E0-7213-4CC7-B67F-23339976E449}"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668672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98C2FB-50D4-4C83-8AF4-BCED18756CB3}" type="datetimeFigureOut">
              <a:rPr lang="en-IN" smtClean="0"/>
              <a:pPr/>
              <a:t>07-09-2022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ABA1E0-7213-4CC7-B67F-23339976E449}" type="slidenum">
              <a:rPr lang="en-IN" smtClean="0"/>
              <a:pPr/>
              <a:t>‹#›</a:t>
            </a:fld>
            <a:endParaRPr lang="en-IN"/>
          </a:p>
        </p:txBody>
      </p:sp>
    </p:spTree>
    <p:extLst>
      <p:ext uri="{BB962C8B-B14F-4D97-AF65-F5344CB8AC3E}">
        <p14:creationId xmlns:p14="http://schemas.microsoft.com/office/powerpoint/2010/main" xmlns="" val="1990903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98C2FB-50D4-4C83-8AF4-BCED18756CB3}" type="datetimeFigureOut">
              <a:rPr lang="en-IN" smtClean="0"/>
              <a:pPr/>
              <a:t>07-09-2022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5ABA1E0-7213-4CC7-B67F-23339976E449}" type="slidenum">
              <a:rPr lang="en-IN" smtClean="0"/>
              <a:pPr/>
              <a:t>‹#›</a:t>
            </a:fld>
            <a:endParaRPr lang="en-IN"/>
          </a:p>
        </p:txBody>
      </p:sp>
    </p:spTree>
    <p:extLst>
      <p:ext uri="{BB962C8B-B14F-4D97-AF65-F5344CB8AC3E}">
        <p14:creationId xmlns:p14="http://schemas.microsoft.com/office/powerpoint/2010/main" xmlns="" val="3352817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98C2FB-50D4-4C83-8AF4-BCED18756CB3}" type="datetimeFigureOut">
              <a:rPr lang="en-IN" smtClean="0"/>
              <a:pPr/>
              <a:t>07-09-2022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5ABA1E0-7213-4CC7-B67F-23339976E449}" type="slidenum">
              <a:rPr lang="en-IN" smtClean="0"/>
              <a:pPr/>
              <a:t>‹#›</a:t>
            </a:fld>
            <a:endParaRPr lang="en-IN"/>
          </a:p>
        </p:txBody>
      </p:sp>
    </p:spTree>
    <p:extLst>
      <p:ext uri="{BB962C8B-B14F-4D97-AF65-F5344CB8AC3E}">
        <p14:creationId xmlns:p14="http://schemas.microsoft.com/office/powerpoint/2010/main" xmlns="" val="4001766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998C2FB-50D4-4C83-8AF4-BCED18756CB3}" type="datetimeFigureOut">
              <a:rPr lang="en-IN" smtClean="0"/>
              <a:pPr/>
              <a:t>07-09-2022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D5ABA1E0-7213-4CC7-B67F-23339976E449}" type="slidenum">
              <a:rPr lang="en-IN" smtClean="0"/>
              <a:pPr/>
              <a:t>‹#›</a:t>
            </a:fld>
            <a:endParaRPr lang="en-IN"/>
          </a:p>
        </p:txBody>
      </p:sp>
    </p:spTree>
    <p:extLst>
      <p:ext uri="{BB962C8B-B14F-4D97-AF65-F5344CB8AC3E}">
        <p14:creationId xmlns:p14="http://schemas.microsoft.com/office/powerpoint/2010/main" xmlns="" val="1274388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998C2FB-50D4-4C83-8AF4-BCED18756CB3}" type="datetimeFigureOut">
              <a:rPr lang="en-IN" smtClean="0"/>
              <a:pPr/>
              <a:t>07-09-2022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ABA1E0-7213-4CC7-B67F-23339976E449}" type="slidenum">
              <a:rPr lang="en-IN" smtClean="0"/>
              <a:pPr/>
              <a:t>‹#›</a:t>
            </a:fld>
            <a:endParaRPr lang="en-IN"/>
          </a:p>
        </p:txBody>
      </p:sp>
    </p:spTree>
    <p:extLst>
      <p:ext uri="{BB962C8B-B14F-4D97-AF65-F5344CB8AC3E}">
        <p14:creationId xmlns:p14="http://schemas.microsoft.com/office/powerpoint/2010/main" xmlns="" val="4040363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cstate="print"/>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98C2FB-50D4-4C83-8AF4-BCED18756CB3}" type="datetimeFigureOut">
              <a:rPr lang="en-IN" smtClean="0"/>
              <a:pPr/>
              <a:t>07-09-2022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ABA1E0-7213-4CC7-B67F-23339976E449}" type="slidenum">
              <a:rPr lang="en-IN" smtClean="0"/>
              <a:pPr/>
              <a:t>‹#›</a:t>
            </a:fld>
            <a:endParaRPr lang="en-IN"/>
          </a:p>
        </p:txBody>
      </p:sp>
    </p:spTree>
    <p:extLst>
      <p:ext uri="{BB962C8B-B14F-4D97-AF65-F5344CB8AC3E}">
        <p14:creationId xmlns:p14="http://schemas.microsoft.com/office/powerpoint/2010/main" xmlns="" val="2866313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998C2FB-50D4-4C83-8AF4-BCED18756CB3}" type="datetimeFigureOut">
              <a:rPr lang="en-IN" smtClean="0"/>
              <a:pPr/>
              <a:t>07-09-2022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ABA1E0-7213-4CC7-B67F-23339976E449}" type="slidenum">
              <a:rPr lang="en-IN" smtClean="0"/>
              <a:pPr/>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800683291"/>
      </p:ext>
    </p:extLst>
  </p:cSld>
  <p:clrMap bg1="lt1" tx1="dk1" bg2="lt2" tx2="dk2" accent1="accent1" accent2="accent2" accent3="accent3" accent4="accent4" accent5="accent5" accent6="accent6" hlink="hlink" folHlink="folHlink"/>
  <p:sldLayoutIdLst>
    <p:sldLayoutId id="2147484180" r:id="rId1"/>
    <p:sldLayoutId id="2147484181" r:id="rId2"/>
    <p:sldLayoutId id="2147484182" r:id="rId3"/>
    <p:sldLayoutId id="2147484183" r:id="rId4"/>
    <p:sldLayoutId id="2147484184" r:id="rId5"/>
    <p:sldLayoutId id="2147484185" r:id="rId6"/>
    <p:sldLayoutId id="2147484186" r:id="rId7"/>
    <p:sldLayoutId id="2147484187" r:id="rId8"/>
    <p:sldLayoutId id="2147484188" r:id="rId9"/>
    <p:sldLayoutId id="2147484189" r:id="rId10"/>
    <p:sldLayoutId id="214748419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medium.com/illumination-curated/the-power-of-music-to-create-positive-change-in-your-life-5f53fa6c44ea"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jetir.org/view?paper=JETIR2004499" TargetMode="External"/><Relationship Id="rId2" Type="http://schemas.openxmlformats.org/officeDocument/2006/relationships/hyperlink" Target="https://ieeexplore.ieee.org/document/9579689"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ieeexplore.ieee.org/author/37089031730" TargetMode="External"/><Relationship Id="rId2" Type="http://schemas.openxmlformats.org/officeDocument/2006/relationships/hyperlink" Target="https://ieeexplore.ieee.org/author/37088053658" TargetMode="External"/><Relationship Id="rId1" Type="http://schemas.openxmlformats.org/officeDocument/2006/relationships/slideLayout" Target="../slideLayouts/slideLayout2.xml"/><Relationship Id="rId5" Type="http://schemas.openxmlformats.org/officeDocument/2006/relationships/hyperlink" Target="https://ieeexplore.ieee.org/author/37088645491" TargetMode="External"/><Relationship Id="rId4" Type="http://schemas.openxmlformats.org/officeDocument/2006/relationships/hyperlink" Target="https://ieeexplore.ieee.org/author/37089032041"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E409771A-C865-ABDE-9FCE-37AA92D97B88}"/>
              </a:ext>
            </a:extLst>
          </p:cNvPr>
          <p:cNvSpPr txBox="1"/>
          <p:nvPr/>
        </p:nvSpPr>
        <p:spPr>
          <a:xfrm>
            <a:off x="3048000" y="2828836"/>
            <a:ext cx="6096000" cy="830997"/>
          </a:xfrm>
          <a:prstGeom prst="rect">
            <a:avLst/>
          </a:prstGeom>
          <a:noFill/>
        </p:spPr>
        <p:txBody>
          <a:bodyPr wrap="square">
            <a:spAutoFit/>
          </a:bodyPr>
          <a:lstStyle/>
          <a:p>
            <a:pPr lvl="1" algn="ctr"/>
            <a:r>
              <a:rPr lang="en-IN" sz="4800" b="1" u="sng" dirty="0">
                <a:latin typeface="Times New Roman" panose="02020603050405020304" pitchFamily="18" charset="0"/>
                <a:cs typeface="Times New Roman" panose="02020603050405020304" pitchFamily="18" charset="0"/>
              </a:rPr>
              <a:t>WELCOME</a:t>
            </a:r>
          </a:p>
        </p:txBody>
      </p:sp>
    </p:spTree>
    <p:extLst>
      <p:ext uri="{BB962C8B-B14F-4D97-AF65-F5344CB8AC3E}">
        <p14:creationId xmlns:p14="http://schemas.microsoft.com/office/powerpoint/2010/main" xmlns="" val="660650408"/>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208894-D4B8-9F5A-8D7D-03ED7665A1DA}"/>
              </a:ext>
            </a:extLst>
          </p:cNvPr>
          <p:cNvSpPr>
            <a:spLocks noGrp="1"/>
          </p:cNvSpPr>
          <p:nvPr>
            <p:ph type="title"/>
          </p:nvPr>
        </p:nvSpPr>
        <p:spPr>
          <a:xfrm>
            <a:off x="1097280" y="408523"/>
            <a:ext cx="10058400" cy="1389797"/>
          </a:xfrm>
        </p:spPr>
        <p:txBody>
          <a:bodyPr/>
          <a:lstStyle/>
          <a:p>
            <a:pPr algn="ct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Gap Analysis</a:t>
            </a: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33AE039D-B0B2-8173-7E1E-E5637D317D57}"/>
              </a:ext>
            </a:extLst>
          </p:cNvPr>
          <p:cNvSpPr>
            <a:spLocks noGrp="1"/>
          </p:cNvSpPr>
          <p:nvPr>
            <p:ph idx="1"/>
          </p:nvPr>
        </p:nvSpPr>
        <p:spPr>
          <a:xfrm>
            <a:off x="1158240" y="1554480"/>
            <a:ext cx="10007600" cy="4602480"/>
          </a:xfrm>
        </p:spPr>
        <p:txBody>
          <a:bodyPr>
            <a:noAutofit/>
          </a:bodyPr>
          <a:lstStyle/>
          <a:p>
            <a:pPr lvl="1">
              <a:lnSpc>
                <a:spcPct val="100000"/>
              </a:lnSpc>
              <a:buFont typeface="Wingdings" panose="05000000000000000000" pitchFamily="2" charset="2"/>
              <a:buChar char="Ø"/>
            </a:pPr>
            <a:endParaRPr lang="en-US" sz="2200" b="0" i="0" dirty="0">
              <a:solidFill>
                <a:schemeClr val="tx1"/>
              </a:solidFill>
              <a:effectLst/>
              <a:latin typeface="Times New Roman" panose="02020603050405020304" pitchFamily="18" charset="0"/>
              <a:cs typeface="Times New Roman" panose="02020603050405020304" pitchFamily="18" charset="0"/>
            </a:endParaRPr>
          </a:p>
          <a:p>
            <a:pPr lvl="1">
              <a:lnSpc>
                <a:spcPct val="100000"/>
              </a:lnSpc>
              <a:buFont typeface="Wingdings" panose="05000000000000000000" pitchFamily="2" charset="2"/>
              <a:buChar char="Ø"/>
            </a:pPr>
            <a:r>
              <a:rPr lang="en-US" sz="2200" b="0" i="0" dirty="0">
                <a:solidFill>
                  <a:schemeClr val="tx1"/>
                </a:solidFill>
                <a:effectLst/>
                <a:latin typeface="Times New Roman" panose="02020603050405020304" pitchFamily="18" charset="0"/>
                <a:cs typeface="Times New Roman" panose="02020603050405020304" pitchFamily="18" charset="0"/>
              </a:rPr>
              <a:t>Existing methods for automating the playlist generation process are computationally slow, less accurate and sometimes even require use of additional hardware like EEG or sensors.</a:t>
            </a:r>
          </a:p>
          <a:p>
            <a:pPr lvl="1">
              <a:lnSpc>
                <a:spcPct val="100000"/>
              </a:lnSpc>
              <a:buFont typeface="Wingdings" panose="05000000000000000000" pitchFamily="2" charset="2"/>
              <a:buChar char="Ø"/>
            </a:pPr>
            <a:r>
              <a:rPr lang="en-US" sz="2200" b="0" i="0" dirty="0">
                <a:solidFill>
                  <a:schemeClr val="tx1"/>
                </a:solidFill>
                <a:effectLst/>
                <a:latin typeface="Times New Roman" panose="02020603050405020304" pitchFamily="18" charset="0"/>
                <a:cs typeface="Times New Roman" panose="02020603050405020304" pitchFamily="18" charset="0"/>
              </a:rPr>
              <a:t> This proposed system based on extraction of facial expressions that will generate a playlist automatically thereby reducing the effort and time.</a:t>
            </a:r>
          </a:p>
          <a:p>
            <a:pPr lvl="1">
              <a:lnSpc>
                <a:spcPct val="100000"/>
              </a:lnSpc>
              <a:buFont typeface="Wingdings" panose="05000000000000000000" pitchFamily="2" charset="2"/>
              <a:buChar char="Ø"/>
            </a:pPr>
            <a:r>
              <a:rPr lang="en-US" sz="2200" b="0" i="0" dirty="0">
                <a:solidFill>
                  <a:schemeClr val="tx1"/>
                </a:solidFill>
                <a:effectLst/>
                <a:latin typeface="Times New Roman" panose="02020603050405020304" pitchFamily="18" charset="0"/>
                <a:cs typeface="Times New Roman" panose="02020603050405020304" pitchFamily="18" charset="0"/>
              </a:rPr>
              <a:t>User dependent and user independent datasets can done here and the Facial expressions are captured using an inbuilt camera. </a:t>
            </a:r>
          </a:p>
          <a:p>
            <a:pPr lvl="1">
              <a:lnSpc>
                <a:spcPct val="100000"/>
              </a:lnSpc>
              <a:buFont typeface="Wingdings" panose="05000000000000000000" pitchFamily="2" charset="2"/>
              <a:buChar char="Ø"/>
            </a:pPr>
            <a:r>
              <a:rPr lang="en-US" sz="2200" b="0" i="0" dirty="0">
                <a:solidFill>
                  <a:schemeClr val="tx1"/>
                </a:solidFill>
                <a:effectLst/>
                <a:latin typeface="Times New Roman" panose="02020603050405020304" pitchFamily="18" charset="0"/>
                <a:cs typeface="Times New Roman" panose="02020603050405020304" pitchFamily="18" charset="0"/>
              </a:rPr>
              <a:t>The accuracy of the detection algorithm used for real time images is around 85-90%, while for static images it is around 98-100%</a:t>
            </a:r>
            <a:endParaRPr lang="en-US" sz="2200" dirty="0">
              <a:solidFill>
                <a:schemeClr val="tx1"/>
              </a:solidFill>
              <a:latin typeface="Times New Roman" panose="02020603050405020304" pitchFamily="18" charset="0"/>
              <a:cs typeface="Times New Roman" panose="02020603050405020304" pitchFamily="18" charset="0"/>
            </a:endParaRPr>
          </a:p>
          <a:p>
            <a:pPr lvl="1">
              <a:lnSpc>
                <a:spcPct val="100000"/>
              </a:lnSpc>
              <a:buFont typeface="Wingdings" panose="05000000000000000000" pitchFamily="2" charset="2"/>
              <a:buChar char="Ø"/>
            </a:pPr>
            <a:r>
              <a:rPr lang="en-US" sz="2200" b="0" i="0" dirty="0">
                <a:solidFill>
                  <a:schemeClr val="tx1"/>
                </a:solidFill>
                <a:effectLst/>
                <a:latin typeface="Times New Roman" panose="02020603050405020304" pitchFamily="18" charset="0"/>
                <a:cs typeface="Times New Roman" panose="02020603050405020304" pitchFamily="18" charset="0"/>
              </a:rPr>
              <a:t>Facial expression is the most ancient and natural way of expressing feelings, emotions and mood and its algorithm requires less computational, time, and cost.</a:t>
            </a:r>
            <a:endParaRPr lang="en-IN"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071127964"/>
      </p:ext>
    </p:extLst>
  </p:cSld>
  <p:clrMapOvr>
    <a:masterClrMapping/>
  </p:clrMapOvr>
  <p:transition spd="slow">
    <p:wheel spokes="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69E363-1629-94FB-D4CE-23F1DB48BFE4}"/>
              </a:ext>
            </a:extLst>
          </p:cNvPr>
          <p:cNvSpPr>
            <a:spLocks noGrp="1"/>
          </p:cNvSpPr>
          <p:nvPr>
            <p:ph type="title"/>
          </p:nvPr>
        </p:nvSpPr>
        <p:spPr>
          <a:xfrm>
            <a:off x="1097280" y="286603"/>
            <a:ext cx="10058400" cy="956271"/>
          </a:xfrm>
        </p:spPr>
        <p:txBody>
          <a:bodyPr/>
          <a:lstStyle/>
          <a:p>
            <a:pPr algn="ct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Objectives</a:t>
            </a:r>
            <a:endPar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0A3546FC-EABB-8EF8-5DD3-EA886DFDDE92}"/>
              </a:ext>
            </a:extLst>
          </p:cNvPr>
          <p:cNvSpPr>
            <a:spLocks noGrp="1"/>
          </p:cNvSpPr>
          <p:nvPr>
            <p:ph idx="1"/>
          </p:nvPr>
        </p:nvSpPr>
        <p:spPr>
          <a:xfrm>
            <a:off x="1046480" y="1723814"/>
            <a:ext cx="9977120" cy="4402666"/>
          </a:xfrm>
        </p:spPr>
        <p:txBody>
          <a:bodyPr>
            <a:normAutofit/>
          </a:bodyPr>
          <a:lstStyle/>
          <a:p>
            <a:pPr lvl="1">
              <a:lnSpc>
                <a:spcPct val="100000"/>
              </a:lnSpc>
            </a:pPr>
            <a:endParaRPr lang="en-IN" sz="2200" b="0" i="0" u="none" strike="noStrike" baseline="0" dirty="0">
              <a:solidFill>
                <a:srgbClr val="000000"/>
              </a:solidFill>
              <a:latin typeface="Times New Roman" panose="02020603050405020304" pitchFamily="18" charset="0"/>
            </a:endParaRPr>
          </a:p>
          <a:p>
            <a:pPr lvl="1">
              <a:lnSpc>
                <a:spcPct val="100000"/>
              </a:lnSpc>
              <a:buFont typeface="Wingdings" panose="05000000000000000000" pitchFamily="2" charset="2"/>
              <a:buChar char="Ø"/>
            </a:pPr>
            <a:r>
              <a:rPr lang="en-US" sz="2400" b="0" i="0" u="none" strike="noStrike" baseline="0" dirty="0">
                <a:solidFill>
                  <a:schemeClr val="tx1"/>
                </a:solidFill>
                <a:latin typeface="Times New Roman" panose="02020603050405020304" pitchFamily="18" charset="0"/>
                <a:cs typeface="Times New Roman" panose="02020603050405020304" pitchFamily="18" charset="0"/>
              </a:rPr>
              <a:t> </a:t>
            </a:r>
            <a:r>
              <a:rPr lang="en-US" sz="2200" b="0" u="none" strike="noStrike" baseline="0" dirty="0">
                <a:solidFill>
                  <a:schemeClr val="tx1"/>
                </a:solidFill>
                <a:latin typeface="Times New Roman" panose="02020603050405020304" pitchFamily="18" charset="0"/>
                <a:cs typeface="Times New Roman" panose="02020603050405020304" pitchFamily="18" charset="0"/>
              </a:rPr>
              <a:t>The objective of this project is to extract feature from human face and detect emotion and to play music according to the emotion detected. </a:t>
            </a:r>
            <a:endParaRPr lang="en-IN" sz="2200" b="0" u="none" strike="noStrike" baseline="0" dirty="0">
              <a:solidFill>
                <a:schemeClr val="tx1"/>
              </a:solidFill>
              <a:latin typeface="Times New Roman" panose="02020603050405020304" pitchFamily="18" charset="0"/>
              <a:cs typeface="Times New Roman" panose="02020603050405020304" pitchFamily="18" charset="0"/>
            </a:endParaRPr>
          </a:p>
          <a:p>
            <a:pPr lvl="1">
              <a:lnSpc>
                <a:spcPct val="100000"/>
              </a:lnSpc>
              <a:buFont typeface="Wingdings" panose="05000000000000000000" pitchFamily="2" charset="2"/>
              <a:buChar char="Ø"/>
            </a:pPr>
            <a:r>
              <a:rPr lang="en-US" sz="2200" b="0" i="0" u="none" strike="noStrike" baseline="0" dirty="0">
                <a:solidFill>
                  <a:schemeClr val="tx1"/>
                </a:solidFill>
                <a:latin typeface="Times New Roman" panose="02020603050405020304" pitchFamily="18" charset="0"/>
                <a:cs typeface="Times New Roman" panose="02020603050405020304" pitchFamily="18" charset="0"/>
              </a:rPr>
              <a:t> This system is mainly will propose because music play a vital role in recent times that is to reduce stress.</a:t>
            </a:r>
          </a:p>
          <a:p>
            <a:pPr lvl="1">
              <a:lnSpc>
                <a:spcPct val="100000"/>
              </a:lnSpc>
              <a:buFont typeface="Wingdings" panose="05000000000000000000" pitchFamily="2" charset="2"/>
              <a:buChar char="Ø"/>
            </a:pPr>
            <a:r>
              <a:rPr lang="en-US" sz="2200" dirty="0" err="1">
                <a:solidFill>
                  <a:schemeClr val="tx1"/>
                </a:solidFill>
                <a:latin typeface="Times New Roman" panose="02020603050405020304" pitchFamily="18" charset="0"/>
                <a:cs typeface="Times New Roman" panose="02020603050405020304" pitchFamily="18" charset="0"/>
              </a:rPr>
              <a:t>S</a:t>
            </a:r>
            <a:r>
              <a:rPr lang="en-US" sz="2200" b="0" i="0" u="none" strike="noStrike" baseline="0" dirty="0" err="1">
                <a:solidFill>
                  <a:schemeClr val="tx1"/>
                </a:solidFill>
                <a:latin typeface="Times New Roman" panose="02020603050405020304" pitchFamily="18" charset="0"/>
                <a:cs typeface="Times New Roman" panose="02020603050405020304" pitchFamily="18" charset="0"/>
              </a:rPr>
              <a:t>o,in</a:t>
            </a:r>
            <a:r>
              <a:rPr lang="en-US" sz="2200" b="0" i="0" u="none" strike="noStrike" baseline="0" dirty="0">
                <a:solidFill>
                  <a:schemeClr val="tx1"/>
                </a:solidFill>
                <a:latin typeface="Times New Roman" panose="02020603050405020304" pitchFamily="18" charset="0"/>
                <a:cs typeface="Times New Roman" panose="02020603050405020304" pitchFamily="18" charset="0"/>
              </a:rPr>
              <a:t> order to detect the emotion we are using face as a main source of data because normally face expression defines the Emotion so according to the mood we play the music that it can change the user’s mood. </a:t>
            </a:r>
          </a:p>
          <a:p>
            <a:pPr lvl="1">
              <a:lnSpc>
                <a:spcPct val="100000"/>
              </a:lnSpc>
              <a:buFont typeface="Wingdings" panose="05000000000000000000"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To Learn the machine learning and it’s </a:t>
            </a:r>
            <a:r>
              <a:rPr lang="en-US" sz="2200" dirty="0" err="1">
                <a:solidFill>
                  <a:schemeClr val="tx1"/>
                </a:solidFill>
                <a:latin typeface="Times New Roman" panose="02020603050405020304" pitchFamily="18" charset="0"/>
                <a:cs typeface="Times New Roman" panose="02020603050405020304" pitchFamily="18" charset="0"/>
              </a:rPr>
              <a:t>implemantation</a:t>
            </a:r>
            <a:endParaRPr lang="en-US" sz="2200" b="0" i="0" u="none" strike="noStrike" baseline="0" dirty="0">
              <a:solidFill>
                <a:schemeClr val="tx1"/>
              </a:solidFill>
              <a:latin typeface="Times New Roman" panose="02020603050405020304" pitchFamily="18" charset="0"/>
              <a:cs typeface="Times New Roman" panose="02020603050405020304" pitchFamily="18" charset="0"/>
            </a:endParaRPr>
          </a:p>
          <a:p>
            <a:pPr lvl="1">
              <a:lnSpc>
                <a:spcPct val="100000"/>
              </a:lnSpc>
              <a:buFont typeface="Wingdings" panose="05000000000000000000"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For</a:t>
            </a:r>
            <a:r>
              <a:rPr lang="en-US" sz="2200" b="0" i="0" dirty="0">
                <a:solidFill>
                  <a:schemeClr val="tx1"/>
                </a:solidFill>
                <a:effectLst/>
                <a:latin typeface="Times New Roman" panose="02020603050405020304" pitchFamily="18" charset="0"/>
                <a:cs typeface="Times New Roman" panose="02020603050405020304" pitchFamily="18" charset="0"/>
              </a:rPr>
              <a:t> Extremely fast feature computation </a:t>
            </a:r>
          </a:p>
          <a:p>
            <a:pPr lvl="1">
              <a:lnSpc>
                <a:spcPct val="100000"/>
              </a:lnSpc>
              <a:buFont typeface="Wingdings" panose="05000000000000000000" pitchFamily="2" charset="2"/>
              <a:buChar char="Ø"/>
            </a:pPr>
            <a:r>
              <a:rPr lang="en-US" sz="2200" b="0" i="0" dirty="0">
                <a:solidFill>
                  <a:schemeClr val="tx1"/>
                </a:solidFill>
                <a:effectLst/>
                <a:latin typeface="Times New Roman" panose="02020603050405020304" pitchFamily="18" charset="0"/>
                <a:cs typeface="Times New Roman" panose="02020603050405020304" pitchFamily="18" charset="0"/>
              </a:rPr>
              <a:t>For Efficient feature selection</a:t>
            </a:r>
            <a:endParaRPr lang="en-IN"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698972748"/>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979FEF-624D-AE38-E6AA-E6B308B0A15F}"/>
              </a:ext>
            </a:extLst>
          </p:cNvPr>
          <p:cNvSpPr>
            <a:spLocks noGrp="1"/>
          </p:cNvSpPr>
          <p:nvPr>
            <p:ph type="title"/>
          </p:nvPr>
        </p:nvSpPr>
        <p:spPr>
          <a:xfrm>
            <a:off x="1079525" y="91294"/>
            <a:ext cx="10058400" cy="1450757"/>
          </a:xfrm>
        </p:spPr>
        <p:txBody>
          <a:bodyPr>
            <a:normAutofit/>
          </a:bodyPr>
          <a:lstStyle/>
          <a:p>
            <a:pPr algn="ctr"/>
            <a:r>
              <a:rPr lang="en-US" sz="3800" b="1" u="sng"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Architecture Diagram of EMOTION BASED MUSIC RECOMMENDATION SYSTEM</a:t>
            </a:r>
            <a:endParaRPr lang="en-IN" sz="3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xmlns="" id="{6ADE28CB-ABFE-D3ED-DA53-83BAD188CEC2}"/>
              </a:ext>
            </a:extLst>
          </p:cNvPr>
          <p:cNvPicPr>
            <a:picLocks noGrp="1" noChangeAspect="1"/>
          </p:cNvPicPr>
          <p:nvPr>
            <p:ph idx="1"/>
          </p:nvPr>
        </p:nvPicPr>
        <p:blipFill>
          <a:blip r:embed="rId2" cstate="print"/>
          <a:stretch>
            <a:fillRect/>
          </a:stretch>
        </p:blipFill>
        <p:spPr>
          <a:xfrm>
            <a:off x="3988125" y="1846263"/>
            <a:ext cx="4276076" cy="4022725"/>
          </a:xfrm>
        </p:spPr>
      </p:pic>
    </p:spTree>
    <p:extLst>
      <p:ext uri="{BB962C8B-B14F-4D97-AF65-F5344CB8AC3E}">
        <p14:creationId xmlns:p14="http://schemas.microsoft.com/office/powerpoint/2010/main" xmlns="" val="4282011050"/>
      </p:ext>
    </p:extLst>
  </p:cSld>
  <p:clrMapOvr>
    <a:masterClrMapping/>
  </p:clrMapOvr>
  <p:transition spd="slow">
    <p:cover dir="l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DE4FA5-5CF5-970F-36E1-6260A1D671ED}"/>
              </a:ext>
            </a:extLst>
          </p:cNvPr>
          <p:cNvSpPr>
            <a:spLocks noGrp="1"/>
          </p:cNvSpPr>
          <p:nvPr>
            <p:ph type="title"/>
          </p:nvPr>
        </p:nvSpPr>
        <p:spPr>
          <a:xfrm>
            <a:off x="1097280" y="447040"/>
            <a:ext cx="10058400" cy="873760"/>
          </a:xfrm>
        </p:spPr>
        <p:txBody>
          <a:bodyPr/>
          <a:lstStyle/>
          <a:p>
            <a:pPr algn="ct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Social Impact</a:t>
            </a:r>
            <a:endPar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2D9BC18-E0A5-2E47-50FC-E42B0825F57E}"/>
              </a:ext>
            </a:extLst>
          </p:cNvPr>
          <p:cNvSpPr>
            <a:spLocks noGrp="1"/>
          </p:cNvSpPr>
          <p:nvPr>
            <p:ph idx="1"/>
          </p:nvPr>
        </p:nvSpPr>
        <p:spPr>
          <a:xfrm>
            <a:off x="929640" y="1935480"/>
            <a:ext cx="10340340" cy="4229100"/>
          </a:xfrm>
        </p:spPr>
        <p:txBody>
          <a:bodyPr>
            <a:noAutofit/>
          </a:bodyPr>
          <a:lstStyle/>
          <a:p>
            <a:pPr lvl="2">
              <a:buFont typeface="Wingdings" panose="05000000000000000000" pitchFamily="2" charset="2"/>
              <a:buChar char="Ø"/>
            </a:pPr>
            <a:r>
              <a:rPr lang="en-IN" sz="1800" i="0" u="none" strike="noStrike" baseline="0" dirty="0">
                <a:solidFill>
                  <a:schemeClr val="tx1"/>
                </a:solidFill>
                <a:latin typeface="Times New Roman" panose="02020603050405020304" pitchFamily="18" charset="0"/>
                <a:cs typeface="Times New Roman" panose="02020603050405020304" pitchFamily="18" charset="0"/>
              </a:rPr>
              <a:t>Emotions </a:t>
            </a:r>
            <a:r>
              <a:rPr lang="en-US" sz="1800" i="0" u="none" strike="noStrike" baseline="0" dirty="0">
                <a:solidFill>
                  <a:schemeClr val="tx1"/>
                </a:solidFill>
                <a:latin typeface="Times New Roman" panose="02020603050405020304" pitchFamily="18" charset="0"/>
                <a:cs typeface="Times New Roman" panose="02020603050405020304" pitchFamily="18" charset="0"/>
              </a:rPr>
              <a:t>aware recommendation system would be able to better understand people’s requirements and feelings and select appropriate music pieces according to the emotional context.  </a:t>
            </a:r>
            <a:endParaRPr lang="en-IN" sz="1800" dirty="0">
              <a:solidFill>
                <a:schemeClr val="tx1"/>
              </a:solidFill>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1800" i="0" dirty="0">
                <a:solidFill>
                  <a:schemeClr val="tx1"/>
                </a:solidFill>
                <a:effectLst/>
                <a:latin typeface="Times New Roman" panose="02020603050405020304" pitchFamily="18" charset="0"/>
                <a:cs typeface="Times New Roman" panose="02020603050405020304" pitchFamily="18" charset="0"/>
              </a:rPr>
              <a:t>The </a:t>
            </a:r>
            <a:r>
              <a:rPr lang="en-US" sz="1800" b="1" i="0" dirty="0">
                <a:solidFill>
                  <a:schemeClr val="tx1"/>
                </a:solidFill>
                <a:effectLst/>
                <a:latin typeface="Times New Roman" panose="02020603050405020304" pitchFamily="18" charset="0"/>
                <a:cs typeface="Times New Roman" panose="02020603050405020304" pitchFamily="18" charset="0"/>
              </a:rPr>
              <a:t>sociological effects of music </a:t>
            </a:r>
            <a:r>
              <a:rPr lang="en-US" sz="1800" i="0" dirty="0">
                <a:solidFill>
                  <a:schemeClr val="tx1"/>
                </a:solidFill>
                <a:effectLst/>
                <a:latin typeface="Times New Roman" panose="02020603050405020304" pitchFamily="18" charset="0"/>
                <a:cs typeface="Times New Roman" panose="02020603050405020304" pitchFamily="18" charset="0"/>
              </a:rPr>
              <a:t>can include the improvement of people’s well-being due to chemical reactions in the brain, such as an increase in oxytocin. Oxytocin, or the “love hormone,” makes us more inclined to engage in social interactions or build trust between individuals.</a:t>
            </a:r>
          </a:p>
          <a:p>
            <a:pPr lvl="2">
              <a:buFont typeface="Wingdings" panose="05000000000000000000" pitchFamily="2" charset="2"/>
              <a:buChar char="Ø"/>
            </a:pPr>
            <a:r>
              <a:rPr lang="en-US" sz="1800" i="0" dirty="0">
                <a:solidFill>
                  <a:schemeClr val="tx1"/>
                </a:solidFill>
                <a:effectLst/>
                <a:latin typeface="Times New Roman" panose="02020603050405020304" pitchFamily="18" charset="0"/>
                <a:cs typeface="Times New Roman" panose="02020603050405020304" pitchFamily="18" charset="0"/>
              </a:rPr>
              <a:t>Music also boosts the synthesis of the immunoglobulin A antibody, which is crucial for human health. Studies have also shown that </a:t>
            </a:r>
            <a:r>
              <a:rPr lang="en-US" sz="1800" i="0" strike="noStrike" dirty="0">
                <a:solidFill>
                  <a:schemeClr val="tx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xmlns="" val="tx"/>
                    </a:ext>
                  </a:extLst>
                </a:hlinkClick>
              </a:rPr>
              <a:t>melatonin, adrenaline, and noradrenaline levels increase</a:t>
            </a:r>
            <a:r>
              <a:rPr lang="en-US" sz="1800" i="0" dirty="0">
                <a:solidFill>
                  <a:schemeClr val="tx1"/>
                </a:solidFill>
                <a:effectLst/>
                <a:latin typeface="Times New Roman" panose="02020603050405020304" pitchFamily="18" charset="0"/>
                <a:cs typeface="Times New Roman" panose="02020603050405020304" pitchFamily="18" charset="0"/>
              </a:rPr>
              <a:t> after only a few weeks of music therapy.</a:t>
            </a:r>
          </a:p>
          <a:p>
            <a:pPr lvl="2">
              <a:buFont typeface="Wingdings" panose="05000000000000000000" pitchFamily="2" charset="2"/>
              <a:buChar char="Ø"/>
            </a:pPr>
            <a:r>
              <a:rPr lang="en-IN" sz="1800" i="0" dirty="0">
                <a:solidFill>
                  <a:schemeClr val="tx1"/>
                </a:solidFill>
                <a:effectLst/>
                <a:latin typeface="Times New Roman" panose="02020603050405020304" pitchFamily="18" charset="0"/>
                <a:cs typeface="Times New Roman" panose="02020603050405020304" pitchFamily="18" charset="0"/>
              </a:rPr>
              <a:t>The </a:t>
            </a:r>
            <a:r>
              <a:rPr lang="en-IN" sz="1800" b="1" i="0" dirty="0">
                <a:solidFill>
                  <a:schemeClr val="tx1"/>
                </a:solidFill>
                <a:effectLst/>
                <a:latin typeface="Times New Roman" panose="02020603050405020304" pitchFamily="18" charset="0"/>
                <a:cs typeface="Times New Roman" panose="02020603050405020304" pitchFamily="18" charset="0"/>
              </a:rPr>
              <a:t>Social Impact </a:t>
            </a:r>
            <a:r>
              <a:rPr lang="en-IN" sz="1800" b="1" dirty="0">
                <a:solidFill>
                  <a:schemeClr val="tx1"/>
                </a:solidFill>
                <a:latin typeface="Times New Roman" panose="02020603050405020304" pitchFamily="18" charset="0"/>
                <a:cs typeface="Times New Roman" panose="02020603050405020304" pitchFamily="18" charset="0"/>
              </a:rPr>
              <a:t>of </a:t>
            </a:r>
            <a:r>
              <a:rPr lang="en-US" sz="1800" b="1" i="0" u="none" strike="noStrike" baseline="0" dirty="0">
                <a:solidFill>
                  <a:schemeClr val="tx1"/>
                </a:solidFill>
                <a:latin typeface="Times New Roman" panose="02020603050405020304" pitchFamily="18" charset="0"/>
                <a:cs typeface="Times New Roman" panose="02020603050405020304" pitchFamily="18" charset="0"/>
              </a:rPr>
              <a:t>Emotion Based Music Recommendation System </a:t>
            </a:r>
            <a:r>
              <a:rPr lang="en-US" sz="1800" i="0" u="none" strike="noStrike" baseline="0" dirty="0">
                <a:solidFill>
                  <a:schemeClr val="tx1"/>
                </a:solidFill>
                <a:latin typeface="Times New Roman" panose="02020603050405020304" pitchFamily="18" charset="0"/>
                <a:cs typeface="Times New Roman" panose="02020603050405020304" pitchFamily="18" charset="0"/>
              </a:rPr>
              <a:t>is it</a:t>
            </a:r>
            <a:r>
              <a:rPr lang="en-IN" sz="1800" dirty="0">
                <a:solidFill>
                  <a:schemeClr val="tx1"/>
                </a:solidFill>
                <a:latin typeface="Times New Roman" panose="02020603050405020304" pitchFamily="18" charset="0"/>
                <a:cs typeface="Times New Roman" panose="02020603050405020304" pitchFamily="18" charset="0"/>
              </a:rPr>
              <a:t> can </a:t>
            </a:r>
            <a:r>
              <a:rPr lang="en-IN" sz="1800" i="0" dirty="0">
                <a:solidFill>
                  <a:schemeClr val="tx1"/>
                </a:solidFill>
                <a:effectLst/>
                <a:latin typeface="Times New Roman" panose="02020603050405020304" pitchFamily="18" charset="0"/>
                <a:cs typeface="Times New Roman" panose="02020603050405020304" pitchFamily="18" charset="0"/>
              </a:rPr>
              <a:t>change mood and give the people inspiration who are listening music</a:t>
            </a:r>
          </a:p>
          <a:p>
            <a:pPr lvl="2">
              <a:buFont typeface="Wingdings" panose="05000000000000000000" pitchFamily="2" charset="2"/>
              <a:buChar char="Ø"/>
            </a:pPr>
            <a:r>
              <a:rPr lang="en-US" sz="1800" i="0" u="none" strike="noStrike" baseline="0" dirty="0">
                <a:solidFill>
                  <a:schemeClr val="tx1"/>
                </a:solidFill>
                <a:latin typeface="Times New Roman" panose="02020603050405020304" pitchFamily="18" charset="0"/>
                <a:cs typeface="Times New Roman" panose="02020603050405020304" pitchFamily="18" charset="0"/>
              </a:rPr>
              <a:t>Music listening has a significant impact on human feelings, thoughts and as a result, it influences mental and physical health, and the topic of music wellbeing </a:t>
            </a:r>
            <a:r>
              <a:rPr lang="en-IN" sz="1800" i="0" u="none" strike="noStrike" baseline="0" dirty="0">
                <a:solidFill>
                  <a:schemeClr val="tx1"/>
                </a:solidFill>
                <a:latin typeface="Times New Roman" panose="02020603050405020304" pitchFamily="18" charset="0"/>
                <a:cs typeface="Times New Roman" panose="02020603050405020304" pitchFamily="18" charset="0"/>
              </a:rPr>
              <a:t>support is gaining popularity.</a:t>
            </a:r>
          </a:p>
          <a:p>
            <a:pPr lvl="2">
              <a:buFont typeface="Wingdings" panose="05000000000000000000" pitchFamily="2" charset="2"/>
              <a:buChar char="Ø"/>
            </a:pPr>
            <a:r>
              <a:rPr lang="en-US" sz="1800" i="0" u="none" strike="noStrike" baseline="0" dirty="0">
                <a:solidFill>
                  <a:schemeClr val="tx1"/>
                </a:solidFill>
                <a:latin typeface="Times New Roman" panose="02020603050405020304" pitchFamily="18" charset="0"/>
                <a:cs typeface="Times New Roman" panose="02020603050405020304" pitchFamily="18" charset="0"/>
              </a:rPr>
              <a:t>Along with rational decision-making, emotions aspect makes a significant impact on driving decisions</a:t>
            </a:r>
          </a:p>
          <a:p>
            <a:pPr lvl="2">
              <a:buFont typeface="Wingdings" panose="05000000000000000000" pitchFamily="2" charset="2"/>
              <a:buChar char="Ø"/>
            </a:pPr>
            <a:r>
              <a:rPr lang="en-US" sz="1800" i="0" u="none" strike="noStrike" baseline="0" dirty="0">
                <a:solidFill>
                  <a:schemeClr val="tx1"/>
                </a:solidFill>
                <a:latin typeface="Times New Roman" panose="02020603050405020304" pitchFamily="18" charset="0"/>
                <a:cs typeface="Times New Roman" panose="02020603050405020304" pitchFamily="18" charset="0"/>
              </a:rPr>
              <a:t>Music therapy is considered as an effective enhancement to standard care in the treatment of depression</a:t>
            </a:r>
          </a:p>
          <a:p>
            <a:pPr lvl="2">
              <a:buFont typeface="Wingdings" panose="05000000000000000000" pitchFamily="2" charset="2"/>
              <a:buChar char="Ø"/>
            </a:pPr>
            <a:endParaRPr lang="en-US" sz="1800" i="0" u="none" strike="noStrike" baseline="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70702273"/>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9980" y="0"/>
            <a:ext cx="10058400" cy="1450757"/>
          </a:xfrm>
        </p:spPr>
        <p:txBody>
          <a:bodyPr/>
          <a:lstStyle/>
          <a:p>
            <a:pPr algn="ctr"/>
            <a:r>
              <a:rPr lang="en-US" b="1" u="sng" dirty="0" smtClean="0">
                <a:effectLst>
                  <a:outerShdw blurRad="38100" dist="38100" dir="2700000" algn="tl">
                    <a:srgbClr val="000000">
                      <a:alpha val="43137"/>
                    </a:srgbClr>
                  </a:outerShdw>
                </a:effectLst>
                <a:latin typeface="Times New Roman" pitchFamily="18" charset="0"/>
                <a:cs typeface="Times New Roman" pitchFamily="18" charset="0"/>
              </a:rPr>
              <a:t>Feasibility and scope</a:t>
            </a:r>
            <a:endParaRPr lang="en-US" b="1" u="sng"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sz="2200" b="1" u="sng" dirty="0" smtClean="0">
                <a:effectLst>
                  <a:outerShdw blurRad="38100" dist="38100" dir="2700000" algn="tl">
                    <a:srgbClr val="000000">
                      <a:alpha val="43137"/>
                    </a:srgbClr>
                  </a:outerShdw>
                </a:effectLst>
              </a:rPr>
              <a:t>Hardware and Software requirements </a:t>
            </a:r>
            <a:r>
              <a:rPr lang="en-US" b="1" u="sng" dirty="0" smtClean="0">
                <a:effectLst>
                  <a:outerShdw blurRad="38100" dist="38100" dir="2700000" algn="tl">
                    <a:srgbClr val="000000">
                      <a:alpha val="43137"/>
                    </a:srgbClr>
                  </a:outerShdw>
                </a:effectLst>
              </a:rPr>
              <a:t>:</a:t>
            </a:r>
          </a:p>
          <a:p>
            <a:pPr>
              <a:buFont typeface="Wingdings" pitchFamily="2" charset="2"/>
              <a:buChar char="Ø"/>
            </a:pPr>
            <a:r>
              <a:rPr lang="en-US" sz="2200" dirty="0" smtClean="0">
                <a:latin typeface="Times New Roman" pitchFamily="18" charset="0"/>
                <a:cs typeface="Times New Roman" pitchFamily="18" charset="0"/>
              </a:rPr>
              <a:t>Windows 8 and above.</a:t>
            </a:r>
          </a:p>
          <a:p>
            <a:pPr>
              <a:buFont typeface="Wingdings" pitchFamily="2" charset="2"/>
              <a:buChar char="Ø"/>
            </a:pPr>
            <a:r>
              <a:rPr lang="en-US" sz="2200" dirty="0" smtClean="0">
                <a:latin typeface="Times New Roman" pitchFamily="18" charset="0"/>
                <a:cs typeface="Times New Roman" pitchFamily="18" charset="0"/>
              </a:rPr>
              <a:t>RAM : 4GB and above</a:t>
            </a:r>
          </a:p>
          <a:p>
            <a:pPr>
              <a:buFont typeface="Wingdings" pitchFamily="2" charset="2"/>
              <a:buChar char="Ø"/>
            </a:pPr>
            <a:r>
              <a:rPr lang="en-US" sz="2200" dirty="0" smtClean="0">
                <a:latin typeface="Times New Roman" pitchFamily="18" charset="0"/>
                <a:cs typeface="Times New Roman" pitchFamily="18" charset="0"/>
              </a:rPr>
              <a:t>Languages and software : Python ,Frontend Web dev software ,etc. </a:t>
            </a:r>
          </a:p>
          <a:p>
            <a:pPr>
              <a:buNone/>
            </a:pPr>
            <a:r>
              <a:rPr lang="en-US" sz="2200" b="1" u="sng" dirty="0" smtClean="0">
                <a:effectLst>
                  <a:outerShdw blurRad="38100" dist="38100" dir="2700000" algn="tl">
                    <a:srgbClr val="000000">
                      <a:alpha val="43137"/>
                    </a:srgbClr>
                  </a:outerShdw>
                </a:effectLst>
              </a:rPr>
              <a:t> Technical risk:</a:t>
            </a:r>
          </a:p>
          <a:p>
            <a:pPr>
              <a:buFont typeface="Wingdings" pitchFamily="2" charset="2"/>
              <a:buChar char="Ø"/>
            </a:pPr>
            <a:r>
              <a:rPr lang="en-US" sz="2200" dirty="0" smtClean="0">
                <a:latin typeface="Times New Roman" pitchFamily="18" charset="0"/>
                <a:cs typeface="Times New Roman" pitchFamily="18" charset="0"/>
              </a:rPr>
              <a:t>Inability to capture changes in </a:t>
            </a:r>
            <a:r>
              <a:rPr lang="en-US" sz="2200" dirty="0" smtClean="0">
                <a:latin typeface="Times New Roman" pitchFamily="18" charset="0"/>
                <a:cs typeface="Times New Roman" pitchFamily="18" charset="0"/>
              </a:rPr>
              <a:t>users behavior.</a:t>
            </a:r>
          </a:p>
          <a:p>
            <a:pPr>
              <a:buFont typeface="Wingdings" pitchFamily="2" charset="2"/>
              <a:buChar char="Ø"/>
            </a:pPr>
            <a:r>
              <a:rPr lang="en-US" sz="2200" dirty="0" smtClean="0">
                <a:latin typeface="Times New Roman" pitchFamily="18" charset="0"/>
                <a:cs typeface="Times New Roman" pitchFamily="18" charset="0"/>
              </a:rPr>
              <a:t>Privacy </a:t>
            </a:r>
            <a:r>
              <a:rPr lang="en-US" sz="2200" dirty="0" smtClean="0">
                <a:latin typeface="Times New Roman" pitchFamily="18" charset="0"/>
                <a:cs typeface="Times New Roman" pitchFamily="18" charset="0"/>
              </a:rPr>
              <a:t>concerns.</a:t>
            </a:r>
          </a:p>
          <a:p>
            <a:pPr>
              <a:buNone/>
            </a:pPr>
            <a:r>
              <a:rPr lang="en-US" u="sng" dirty="0" smtClean="0">
                <a:effectLst>
                  <a:outerShdw blurRad="38100" dist="38100" dir="2700000" algn="tl">
                    <a:srgbClr val="000000">
                      <a:alpha val="43137"/>
                    </a:srgbClr>
                  </a:outerShdw>
                </a:effectLst>
                <a:latin typeface="Times New Roman" pitchFamily="18" charset="0"/>
                <a:cs typeface="Times New Roman" pitchFamily="18" charset="0"/>
              </a:rPr>
              <a:t> </a:t>
            </a:r>
            <a:endParaRPr lang="en-US" u="sng" dirty="0" smtClean="0">
              <a:effectLst>
                <a:outerShdw blurRad="38100" dist="38100" dir="2700000" algn="tl">
                  <a:srgbClr val="000000">
                    <a:alpha val="43137"/>
                  </a:srgbClr>
                </a:outerShdw>
              </a:effectLst>
              <a:latin typeface="Times New Roman" pitchFamily="18" charset="0"/>
              <a:cs typeface="Times New Roman" pitchFamily="18" charset="0"/>
            </a:endParaRPr>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9980" y="0"/>
            <a:ext cx="10058400" cy="1450757"/>
          </a:xfrm>
        </p:spPr>
        <p:txBody>
          <a:bodyPr/>
          <a:lstStyle/>
          <a:p>
            <a:pPr algn="ctr"/>
            <a:r>
              <a:rPr lang="en-US" b="1" u="sng" dirty="0" smtClean="0">
                <a:effectLst>
                  <a:outerShdw blurRad="38100" dist="38100" dir="2700000" algn="tl">
                    <a:srgbClr val="000000">
                      <a:alpha val="43137"/>
                    </a:srgbClr>
                  </a:outerShdw>
                </a:effectLst>
                <a:latin typeface="Times New Roman" pitchFamily="18" charset="0"/>
                <a:cs typeface="Times New Roman" pitchFamily="18" charset="0"/>
              </a:rPr>
              <a:t>Project Timeline</a:t>
            </a:r>
            <a:endParaRPr lang="en-US" dirty="0"/>
          </a:p>
        </p:txBody>
      </p:sp>
      <p:graphicFrame>
        <p:nvGraphicFramePr>
          <p:cNvPr id="4" name="Content Placeholder 3"/>
          <p:cNvGraphicFramePr>
            <a:graphicFrameLocks noGrp="1"/>
          </p:cNvGraphicFramePr>
          <p:nvPr>
            <p:ph idx="1"/>
          </p:nvPr>
        </p:nvGraphicFramePr>
        <p:xfrm>
          <a:off x="1033463" y="18208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F273F3-6A93-20CA-27C5-0120D9C4514F}"/>
              </a:ext>
            </a:extLst>
          </p:cNvPr>
          <p:cNvSpPr>
            <a:spLocks noGrp="1"/>
          </p:cNvSpPr>
          <p:nvPr>
            <p:ph type="title"/>
          </p:nvPr>
        </p:nvSpPr>
        <p:spPr/>
        <p:txBody>
          <a:bodyPr/>
          <a:lstStyle/>
          <a:p>
            <a:pPr algn="ct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b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CA774255-57F1-83A6-401F-7126101D32A1}"/>
              </a:ext>
            </a:extLst>
          </p:cNvPr>
          <p:cNvSpPr>
            <a:spLocks noGrp="1"/>
          </p:cNvSpPr>
          <p:nvPr>
            <p:ph idx="1"/>
          </p:nvPr>
        </p:nvSpPr>
        <p:spPr/>
        <p:txBody>
          <a:bodyPr>
            <a:normAutofit/>
          </a:bodyPr>
          <a:lstStyle/>
          <a:p>
            <a:pPr algn="just">
              <a:buFont typeface="Wingdings" panose="05000000000000000000" pitchFamily="2" charset="2"/>
              <a:buChar char="Ø"/>
            </a:pPr>
            <a:r>
              <a:rPr lang="en-US" sz="2200" b="0" i="0" u="none" strike="noStrike" baseline="0" dirty="0">
                <a:solidFill>
                  <a:srgbClr val="000000"/>
                </a:solidFill>
                <a:latin typeface="Times New Roman" panose="02020603050405020304" pitchFamily="18" charset="0"/>
              </a:rPr>
              <a:t>In this </a:t>
            </a:r>
            <a:r>
              <a:rPr lang="en-US" sz="2200" b="0" i="0" u="none" strike="noStrike" baseline="0" dirty="0" err="1">
                <a:solidFill>
                  <a:srgbClr val="000000"/>
                </a:solidFill>
                <a:latin typeface="Times New Roman" panose="02020603050405020304" pitchFamily="18" charset="0"/>
              </a:rPr>
              <a:t>project,music</a:t>
            </a:r>
            <a:r>
              <a:rPr lang="en-US" sz="2200" b="0" i="0" u="none" strike="noStrike" baseline="0" dirty="0">
                <a:solidFill>
                  <a:srgbClr val="000000"/>
                </a:solidFill>
                <a:latin typeface="Times New Roman" panose="02020603050405020304" pitchFamily="18" charset="0"/>
              </a:rPr>
              <a:t> recommendation model it is based on the emotions that are captured in real time images of the user. </a:t>
            </a:r>
          </a:p>
          <a:p>
            <a:pPr algn="just">
              <a:buFont typeface="Wingdings" panose="05000000000000000000" pitchFamily="2" charset="2"/>
              <a:buChar char="Ø"/>
            </a:pPr>
            <a:r>
              <a:rPr lang="en-US" sz="2200" b="0" i="0" u="none" strike="noStrike" baseline="0" dirty="0">
                <a:solidFill>
                  <a:srgbClr val="000000"/>
                </a:solidFill>
                <a:latin typeface="Times New Roman" panose="02020603050405020304" pitchFamily="18" charset="0"/>
              </a:rPr>
              <a:t>This project is designed for the purpose of making better interaction between the music system and the user. Because Music is helpful in changing the mood of the user and </a:t>
            </a:r>
            <a:r>
              <a:rPr lang="en-US" sz="2200" b="0" i="0" u="none" strike="noStrike" baseline="0" dirty="0" err="1">
                <a:solidFill>
                  <a:srgbClr val="000000"/>
                </a:solidFill>
                <a:latin typeface="Times New Roman" panose="02020603050405020304" pitchFamily="18" charset="0"/>
              </a:rPr>
              <a:t>and</a:t>
            </a:r>
            <a:r>
              <a:rPr lang="en-US" sz="2200" b="0" i="0" u="none" strike="noStrike" baseline="0" dirty="0">
                <a:solidFill>
                  <a:srgbClr val="000000"/>
                </a:solidFill>
                <a:latin typeface="Times New Roman" panose="02020603050405020304" pitchFamily="18" charset="0"/>
              </a:rPr>
              <a:t> for some people it is a stress reliever. </a:t>
            </a:r>
          </a:p>
          <a:p>
            <a:pPr algn="just">
              <a:buFont typeface="Wingdings" panose="05000000000000000000" pitchFamily="2" charset="2"/>
              <a:buChar char="Ø"/>
            </a:pPr>
            <a:r>
              <a:rPr lang="en-US" sz="2200" b="0" i="0" u="none" strike="noStrike" baseline="0" dirty="0">
                <a:solidFill>
                  <a:srgbClr val="000000"/>
                </a:solidFill>
                <a:latin typeface="Times New Roman" panose="02020603050405020304" pitchFamily="18" charset="0"/>
              </a:rPr>
              <a:t>Recent development it shows a wide prospective in the developing the emotion based music recommendation system. </a:t>
            </a:r>
          </a:p>
          <a:p>
            <a:pPr algn="just">
              <a:buFont typeface="Wingdings" panose="05000000000000000000" pitchFamily="2" charset="2"/>
              <a:buChar char="Ø"/>
            </a:pPr>
            <a:r>
              <a:rPr lang="en-US" sz="2200" b="0" i="0" u="none" strike="noStrike" baseline="0" dirty="0">
                <a:solidFill>
                  <a:srgbClr val="000000"/>
                </a:solidFill>
                <a:latin typeface="Times New Roman" panose="02020603050405020304" pitchFamily="18" charset="0"/>
              </a:rPr>
              <a:t>Thus the present system presents Face(expressions) based recognition system so that it could detect the emotions and music will be played accordingly. </a:t>
            </a:r>
            <a:endParaRPr lang="en-IN" sz="2200" dirty="0"/>
          </a:p>
        </p:txBody>
      </p:sp>
    </p:spTree>
    <p:extLst>
      <p:ext uri="{BB962C8B-B14F-4D97-AF65-F5344CB8AC3E}">
        <p14:creationId xmlns:p14="http://schemas.microsoft.com/office/powerpoint/2010/main" xmlns="" val="3502521174"/>
      </p:ext>
    </p:extLst>
  </p:cSld>
  <p:clrMapOvr>
    <a:masterClrMapping/>
  </p:clrMapOvr>
  <p:transition spd="med">
    <p:pull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8E7D9C-0128-B12A-2CFC-4FF853E6C96F}"/>
              </a:ext>
            </a:extLst>
          </p:cNvPr>
          <p:cNvSpPr>
            <a:spLocks noGrp="1"/>
          </p:cNvSpPr>
          <p:nvPr>
            <p:ph type="title"/>
          </p:nvPr>
        </p:nvSpPr>
        <p:spPr>
          <a:xfrm>
            <a:off x="1097280" y="286604"/>
            <a:ext cx="10058400" cy="929638"/>
          </a:xfrm>
        </p:spPr>
        <p:txBody>
          <a:bodyPr/>
          <a:lstStyle/>
          <a:p>
            <a:pPr algn="ct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References</a:t>
            </a:r>
            <a:endPar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31F376FF-21C0-5128-B1C2-EF9752DA24EB}"/>
              </a:ext>
            </a:extLst>
          </p:cNvPr>
          <p:cNvSpPr>
            <a:spLocks noGrp="1"/>
          </p:cNvSpPr>
          <p:nvPr>
            <p:ph idx="1"/>
          </p:nvPr>
        </p:nvSpPr>
        <p:spPr>
          <a:xfrm>
            <a:off x="1219200" y="1818640"/>
            <a:ext cx="10058400" cy="4226560"/>
          </a:xfrm>
        </p:spPr>
        <p:txBody>
          <a:bodyPr>
            <a:noAutofit/>
          </a:bodyPr>
          <a:lstStyle/>
          <a:p>
            <a:pPr>
              <a:lnSpc>
                <a:spcPct val="100000"/>
              </a:lnSpc>
              <a:buFont typeface="Wingdings" panose="05000000000000000000" pitchFamily="2" charset="2"/>
              <a:buChar char="Ø"/>
            </a:pPr>
            <a:r>
              <a:rPr lang="en-IN" dirty="0">
                <a:solidFill>
                  <a:schemeClr val="tx1"/>
                </a:solidFill>
                <a:hlinkClick r:id="rId2">
                  <a:extLst>
                    <a:ext uri="{A12FA001-AC4F-418D-AE19-62706E023703}">
                      <ahyp:hlinkClr xmlns:ahyp="http://schemas.microsoft.com/office/drawing/2018/hyperlinkcolor" xmlns="" val="tx"/>
                    </a:ext>
                  </a:extLst>
                </a:hlinkClick>
              </a:rPr>
              <a:t>https://ieeexplore.ieee.org/document/9579689</a:t>
            </a:r>
            <a:endParaRPr lang="en-IN" dirty="0">
              <a:solidFill>
                <a:schemeClr val="tx1"/>
              </a:solidFill>
            </a:endParaRPr>
          </a:p>
          <a:p>
            <a:pPr>
              <a:lnSpc>
                <a:spcPct val="100000"/>
              </a:lnSpc>
              <a:spcBef>
                <a:spcPts val="1000"/>
              </a:spcBef>
              <a:buFont typeface="Wingdings" panose="05000000000000000000" pitchFamily="2" charset="2"/>
              <a:buChar char="Ø"/>
            </a:pPr>
            <a:r>
              <a:rPr lang="en-US" b="0" i="0" dirty="0">
                <a:solidFill>
                  <a:schemeClr val="tx1"/>
                </a:solidFill>
                <a:effectLst/>
                <a:latin typeface="Source Sans Pro" panose="020B0503030403020204" pitchFamily="34" charset="0"/>
              </a:rPr>
              <a:t>Carlos A. Cervantes and Kai-Tai </a:t>
            </a:r>
            <a:r>
              <a:rPr lang="en-US" b="0" i="0" dirty="0" err="1">
                <a:solidFill>
                  <a:schemeClr val="tx1"/>
                </a:solidFill>
                <a:effectLst/>
                <a:latin typeface="Source Sans Pro" panose="020B0503030403020204" pitchFamily="34" charset="0"/>
              </a:rPr>
              <a:t>Song,Embedded</a:t>
            </a:r>
            <a:r>
              <a:rPr lang="en-US" b="0" i="0" dirty="0">
                <a:solidFill>
                  <a:schemeClr val="tx1"/>
                </a:solidFill>
                <a:effectLst/>
                <a:latin typeface="Source Sans Pro" panose="020B0503030403020204" pitchFamily="34" charset="0"/>
              </a:rPr>
              <a:t> Design of an Emotion- Aware Music Player‖, IEEE International Conference on Systems, Man, and Cybernetics, pp 2528-2533 ,2013. 31</a:t>
            </a:r>
            <a:endParaRPr lang="en-IN" dirty="0">
              <a:solidFill>
                <a:schemeClr val="tx1"/>
              </a:solidFill>
            </a:endParaRPr>
          </a:p>
          <a:p>
            <a:pPr>
              <a:lnSpc>
                <a:spcPct val="100000"/>
              </a:lnSpc>
              <a:buFont typeface="Wingdings" panose="05000000000000000000" pitchFamily="2" charset="2"/>
              <a:buChar char="Ø"/>
            </a:pPr>
            <a:r>
              <a:rPr lang="en-US" dirty="0">
                <a:solidFill>
                  <a:schemeClr val="tx1"/>
                </a:solidFill>
                <a:hlinkClick r:id="rId3">
                  <a:extLst>
                    <a:ext uri="{A12FA001-AC4F-418D-AE19-62706E023703}">
                      <ahyp:hlinkClr xmlns:ahyp="http://schemas.microsoft.com/office/drawing/2018/hyperlinkcolor" xmlns="" val="tx"/>
                    </a:ext>
                  </a:extLst>
                </a:hlinkClick>
              </a:rPr>
              <a:t>EMOTION BASED MUSIC RECOMMENDATION SYSTEM (jetir.org)</a:t>
            </a:r>
            <a:endParaRPr lang="en-US" dirty="0">
              <a:solidFill>
                <a:schemeClr val="tx1"/>
              </a:solidFill>
            </a:endParaRPr>
          </a:p>
          <a:p>
            <a:pPr>
              <a:lnSpc>
                <a:spcPct val="100000"/>
              </a:lnSpc>
              <a:buFont typeface="Wingdings" panose="05000000000000000000" pitchFamily="2" charset="2"/>
              <a:buChar char="Ø"/>
            </a:pPr>
            <a:r>
              <a:rPr lang="en-US" b="0" i="0" strike="noStrike" baseline="0" dirty="0" err="1">
                <a:solidFill>
                  <a:schemeClr val="tx1"/>
                </a:solidFill>
                <a:latin typeface="TimesNewRomanPSMT"/>
              </a:rPr>
              <a:t>Vempala</a:t>
            </a:r>
            <a:r>
              <a:rPr lang="en-US" b="0" i="0" strike="noStrike" baseline="0" dirty="0">
                <a:solidFill>
                  <a:schemeClr val="tx1"/>
                </a:solidFill>
                <a:latin typeface="TimesNewRomanPSMT"/>
              </a:rPr>
              <a:t>, Naresh &amp; Russo, Frank</a:t>
            </a:r>
            <a:r>
              <a:rPr lang="en-IN" b="0" i="0" strike="noStrike" baseline="0" dirty="0">
                <a:solidFill>
                  <a:schemeClr val="tx1"/>
                </a:solidFill>
                <a:latin typeface="Times New Roman" panose="02020603050405020304" pitchFamily="18" charset="0"/>
              </a:rPr>
              <a:t> (2020). </a:t>
            </a:r>
            <a:r>
              <a:rPr lang="en-US" b="0" i="0" strike="noStrike" baseline="0" dirty="0">
                <a:solidFill>
                  <a:schemeClr val="tx1"/>
                </a:solidFill>
                <a:latin typeface="TimesNewRomanPSMT"/>
              </a:rPr>
              <a:t>Modeling Music Emotion</a:t>
            </a:r>
          </a:p>
          <a:p>
            <a:pPr>
              <a:lnSpc>
                <a:spcPct val="100000"/>
              </a:lnSpc>
              <a:buFont typeface="Wingdings" panose="05000000000000000000" pitchFamily="2" charset="2"/>
              <a:buChar char="Ø"/>
            </a:pPr>
            <a:r>
              <a:rPr lang="en-US" b="0" i="0" strike="noStrike" baseline="0" dirty="0">
                <a:solidFill>
                  <a:schemeClr val="tx1"/>
                </a:solidFill>
                <a:latin typeface="TimesNewRomanPSMT"/>
              </a:rPr>
              <a:t>Judgments Using Machine Learning Methods. Frontiers in </a:t>
            </a:r>
            <a:r>
              <a:rPr lang="en-IN" b="0" i="0" strike="noStrike" baseline="0" dirty="0">
                <a:solidFill>
                  <a:schemeClr val="tx1"/>
                </a:solidFill>
                <a:latin typeface="TimesNewRomanPSMT"/>
              </a:rPr>
              <a:t>Psychology</a:t>
            </a:r>
          </a:p>
          <a:p>
            <a:pPr>
              <a:lnSpc>
                <a:spcPct val="100000"/>
              </a:lnSpc>
              <a:buFont typeface="Wingdings" panose="05000000000000000000" pitchFamily="2" charset="2"/>
              <a:buChar char="Ø"/>
            </a:pPr>
            <a:r>
              <a:rPr lang="en-IN" b="0" i="0" strike="noStrike" baseline="0" dirty="0" err="1">
                <a:solidFill>
                  <a:schemeClr val="tx1"/>
                </a:solidFill>
                <a:latin typeface="Times New Roman" panose="02020603050405020304" pitchFamily="18" charset="0"/>
              </a:rPr>
              <a:t>Mahata</a:t>
            </a:r>
            <a:r>
              <a:rPr lang="en-IN" b="0" i="0" strike="noStrike" baseline="0" dirty="0">
                <a:solidFill>
                  <a:schemeClr val="tx1"/>
                </a:solidFill>
                <a:latin typeface="Times New Roman" panose="02020603050405020304" pitchFamily="18" charset="0"/>
              </a:rPr>
              <a:t>, A., Saini, N., </a:t>
            </a:r>
            <a:r>
              <a:rPr lang="en-IN" b="0" i="0" strike="noStrike" baseline="0" dirty="0" err="1">
                <a:solidFill>
                  <a:schemeClr val="tx1"/>
                </a:solidFill>
                <a:latin typeface="Times New Roman" panose="02020603050405020304" pitchFamily="18" charset="0"/>
              </a:rPr>
              <a:t>Saharawat</a:t>
            </a:r>
            <a:r>
              <a:rPr lang="en-IN" b="0" i="0" strike="noStrike" baseline="0" dirty="0">
                <a:solidFill>
                  <a:schemeClr val="tx1"/>
                </a:solidFill>
                <a:latin typeface="Times New Roman" panose="02020603050405020304" pitchFamily="18" charset="0"/>
              </a:rPr>
              <a:t>, S., &amp; Tiwari, R. (2021). Intelligent Movie Recommender System Using Machine Learning. </a:t>
            </a:r>
            <a:r>
              <a:rPr lang="en-IN" b="0" i="1" strike="noStrike" baseline="0" dirty="0">
                <a:solidFill>
                  <a:schemeClr val="tx1"/>
                </a:solidFill>
                <a:latin typeface="Times New Roman" panose="02020603050405020304" pitchFamily="18" charset="0"/>
              </a:rPr>
              <a:t>Intelligent Human Computer Interaction Lecture Notes in Computer Science, </a:t>
            </a:r>
            <a:r>
              <a:rPr lang="en-IN" b="0" i="0" strike="noStrike" baseline="0" dirty="0">
                <a:solidFill>
                  <a:schemeClr val="tx1"/>
                </a:solidFill>
                <a:latin typeface="Times New Roman" panose="02020603050405020304" pitchFamily="18" charset="0"/>
              </a:rPr>
              <a:t>94-110. doi:10.1007/978-3-319-52503-7_8 </a:t>
            </a:r>
          </a:p>
        </p:txBody>
      </p:sp>
    </p:spTree>
    <p:extLst>
      <p:ext uri="{BB962C8B-B14F-4D97-AF65-F5344CB8AC3E}">
        <p14:creationId xmlns:p14="http://schemas.microsoft.com/office/powerpoint/2010/main" xmlns="" val="389705573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14D9B907-F95E-A545-EB68-A9413310A6F8}"/>
              </a:ext>
            </a:extLst>
          </p:cNvPr>
          <p:cNvSpPr txBox="1"/>
          <p:nvPr/>
        </p:nvSpPr>
        <p:spPr>
          <a:xfrm>
            <a:off x="3200992" y="2423026"/>
            <a:ext cx="6052352" cy="923330"/>
          </a:xfrm>
          <a:prstGeom prst="rect">
            <a:avLst/>
          </a:prstGeom>
          <a:noFill/>
        </p:spPr>
        <p:txBody>
          <a:bodyPr wrap="square">
            <a:spAutoFit/>
          </a:bodyPr>
          <a:lstStyle/>
          <a:p>
            <a:pPr algn="ctr"/>
            <a:r>
              <a:rPr lang="en-IN" sz="5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xmlns="" val="278008152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A6DD48F9-992D-471D-9AB5-9DB12A394417}"/>
              </a:ext>
            </a:extLst>
          </p:cNvPr>
          <p:cNvPicPr>
            <a:picLocks noChangeAspect="1" noChangeArrowheads="1"/>
          </p:cNvPicPr>
          <p:nvPr/>
        </p:nvPicPr>
        <p:blipFill>
          <a:blip r:embed="rId2" cstate="print"/>
          <a:srcRect/>
          <a:stretch>
            <a:fillRect/>
          </a:stretch>
        </p:blipFill>
        <p:spPr bwMode="auto">
          <a:xfrm>
            <a:off x="312993" y="190499"/>
            <a:ext cx="1356694" cy="990601"/>
          </a:xfrm>
          <a:prstGeom prst="rect">
            <a:avLst/>
          </a:prstGeom>
          <a:noFill/>
        </p:spPr>
      </p:pic>
      <p:pic>
        <p:nvPicPr>
          <p:cNvPr id="3" name="Picture 2">
            <a:extLst>
              <a:ext uri="{FF2B5EF4-FFF2-40B4-BE49-F238E27FC236}">
                <a16:creationId xmlns:a16="http://schemas.microsoft.com/office/drawing/2014/main" xmlns="" id="{6C5D186A-81C3-42EC-9C37-294CCF282192}"/>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097611" y="181622"/>
            <a:ext cx="1637929" cy="990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TextBox 4">
            <a:extLst>
              <a:ext uri="{FF2B5EF4-FFF2-40B4-BE49-F238E27FC236}">
                <a16:creationId xmlns:a16="http://schemas.microsoft.com/office/drawing/2014/main" xmlns="" id="{B53F5197-FB0F-C36A-D674-C27E17D1813A}"/>
              </a:ext>
            </a:extLst>
          </p:cNvPr>
          <p:cNvSpPr txBox="1"/>
          <p:nvPr/>
        </p:nvSpPr>
        <p:spPr>
          <a:xfrm>
            <a:off x="665826" y="1820791"/>
            <a:ext cx="11150353" cy="1261884"/>
          </a:xfrm>
          <a:prstGeom prst="rect">
            <a:avLst/>
          </a:prstGeom>
          <a:noFill/>
        </p:spPr>
        <p:txBody>
          <a:bodyPr wrap="square">
            <a:spAutoFit/>
          </a:bodyPr>
          <a:lstStyle/>
          <a:p>
            <a:pPr algn="ctr"/>
            <a:r>
              <a:rPr lang="en-US" sz="34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BE Project Presentation On:-</a:t>
            </a:r>
          </a:p>
          <a:p>
            <a:pPr algn="ctr"/>
            <a:r>
              <a:rPr lang="en-US" sz="40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4000" u="sng" strike="noStrike" baseline="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Emotion Based Music Recommendation System</a:t>
            </a:r>
            <a:r>
              <a:rPr lang="en-US" sz="40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IN" sz="40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A5F404F2-5497-C303-932B-E1D381E1EF0C}"/>
              </a:ext>
            </a:extLst>
          </p:cNvPr>
          <p:cNvSpPr txBox="1"/>
          <p:nvPr/>
        </p:nvSpPr>
        <p:spPr>
          <a:xfrm>
            <a:off x="8897645" y="4297661"/>
            <a:ext cx="3016189" cy="2208297"/>
          </a:xfrm>
          <a:prstGeom prst="rect">
            <a:avLst/>
          </a:prstGeom>
          <a:noFill/>
        </p:spPr>
        <p:txBody>
          <a:bodyPr wrap="square">
            <a:spAutoFit/>
          </a:bodyPr>
          <a:lstStyle/>
          <a:p>
            <a:pPr algn="l"/>
            <a:r>
              <a:rPr lang="en-US" sz="1900" b="1" dirty="0">
                <a:solidFill>
                  <a:srgbClr val="0070C0"/>
                </a:solidFill>
                <a:latin typeface="Times New Roman" panose="02020603050405020304" pitchFamily="18" charset="0"/>
                <a:ea typeface="Adobe Heiti Std R" panose="020B0400000000000000" pitchFamily="34" charset="-128"/>
                <a:cs typeface="Times New Roman" panose="02020603050405020304" pitchFamily="18" charset="0"/>
              </a:rPr>
              <a:t>Presented by:-</a:t>
            </a:r>
          </a:p>
          <a:p>
            <a:pPr algn="l">
              <a:lnSpc>
                <a:spcPct val="150000"/>
              </a:lnSpc>
            </a:pPr>
            <a:r>
              <a:rPr lang="en-US" sz="1900" dirty="0">
                <a:latin typeface="Times New Roman" panose="02020603050405020304" pitchFamily="18" charset="0"/>
                <a:ea typeface="Adobe Heiti Std R" panose="020B0400000000000000" pitchFamily="34" charset="-128"/>
                <a:cs typeface="Times New Roman" panose="02020603050405020304" pitchFamily="18" charset="0"/>
              </a:rPr>
              <a:t>Student Name    </a:t>
            </a:r>
            <a:r>
              <a:rPr lang="en-US" dirty="0">
                <a:latin typeface="Times New Roman" panose="02020603050405020304" pitchFamily="18" charset="0"/>
                <a:ea typeface="Adobe Heiti Std R" panose="020B0400000000000000" pitchFamily="34" charset="-128"/>
                <a:cs typeface="Times New Roman" panose="02020603050405020304" pitchFamily="18" charset="0"/>
              </a:rPr>
              <a:t>	</a:t>
            </a:r>
            <a:r>
              <a:rPr lang="en-US" sz="1900" dirty="0">
                <a:latin typeface="Times New Roman" panose="02020603050405020304" pitchFamily="18" charset="0"/>
                <a:ea typeface="Adobe Heiti Std R" panose="020B0400000000000000" pitchFamily="34" charset="-128"/>
                <a:cs typeface="Times New Roman" panose="02020603050405020304" pitchFamily="18" charset="0"/>
              </a:rPr>
              <a:t>Roll No</a:t>
            </a:r>
          </a:p>
          <a:p>
            <a:pPr algn="l"/>
            <a:r>
              <a:rPr lang="en-US" dirty="0">
                <a:latin typeface="Times New Roman" panose="02020603050405020304" pitchFamily="18" charset="0"/>
                <a:ea typeface="Adobe Heiti Std R" panose="020B0400000000000000" pitchFamily="34" charset="-128"/>
                <a:cs typeface="Times New Roman" panose="02020603050405020304" pitchFamily="18" charset="0"/>
              </a:rPr>
              <a:t>Adarsh </a:t>
            </a:r>
            <a:r>
              <a:rPr lang="en-US" dirty="0" err="1">
                <a:latin typeface="Times New Roman" panose="02020603050405020304" pitchFamily="18" charset="0"/>
                <a:ea typeface="Adobe Heiti Std R" panose="020B0400000000000000" pitchFamily="34" charset="-128"/>
                <a:cs typeface="Times New Roman" panose="02020603050405020304" pitchFamily="18" charset="0"/>
              </a:rPr>
              <a:t>Panahalkar</a:t>
            </a:r>
            <a:r>
              <a:rPr lang="en-US" dirty="0">
                <a:latin typeface="Times New Roman" panose="02020603050405020304" pitchFamily="18" charset="0"/>
                <a:ea typeface="Adobe Heiti Std R" panose="020B0400000000000000" pitchFamily="34" charset="-128"/>
                <a:cs typeface="Times New Roman" panose="02020603050405020304" pitchFamily="18" charset="0"/>
              </a:rPr>
              <a:t>	C43301	</a:t>
            </a:r>
          </a:p>
          <a:p>
            <a:pPr algn="l"/>
            <a:r>
              <a:rPr lang="en-US" dirty="0">
                <a:latin typeface="Times New Roman" panose="02020603050405020304" pitchFamily="18" charset="0"/>
                <a:ea typeface="Adobe Heiti Std R" panose="020B0400000000000000" pitchFamily="34" charset="-128"/>
                <a:cs typeface="Times New Roman" panose="02020603050405020304" pitchFamily="18" charset="0"/>
              </a:rPr>
              <a:t>Shraddha Aher	        C43303 </a:t>
            </a:r>
          </a:p>
          <a:p>
            <a:pPr algn="l"/>
            <a:r>
              <a:rPr lang="en-US" dirty="0">
                <a:latin typeface="Times New Roman" panose="02020603050405020304" pitchFamily="18" charset="0"/>
                <a:ea typeface="Adobe Heiti Std R" panose="020B0400000000000000" pitchFamily="34" charset="-128"/>
                <a:cs typeface="Times New Roman" panose="02020603050405020304" pitchFamily="18" charset="0"/>
              </a:rPr>
              <a:t>Amar Raut	        C43347 </a:t>
            </a:r>
          </a:p>
          <a:p>
            <a:pPr algn="l"/>
            <a:r>
              <a:rPr lang="en-US" dirty="0">
                <a:latin typeface="Times New Roman" panose="02020603050405020304" pitchFamily="18" charset="0"/>
                <a:ea typeface="Adobe Heiti Std R" panose="020B0400000000000000" pitchFamily="34" charset="-128"/>
                <a:cs typeface="Times New Roman" panose="02020603050405020304" pitchFamily="18" charset="0"/>
              </a:rPr>
              <a:t>Anuj </a:t>
            </a:r>
            <a:r>
              <a:rPr lang="en-US" dirty="0" err="1">
                <a:latin typeface="Times New Roman" panose="02020603050405020304" pitchFamily="18" charset="0"/>
                <a:ea typeface="Adobe Heiti Std R" panose="020B0400000000000000" pitchFamily="34" charset="-128"/>
                <a:cs typeface="Times New Roman" panose="02020603050405020304" pitchFamily="18" charset="0"/>
              </a:rPr>
              <a:t>Sonawane</a:t>
            </a:r>
            <a:r>
              <a:rPr lang="en-US" dirty="0">
                <a:latin typeface="Times New Roman" panose="02020603050405020304" pitchFamily="18" charset="0"/>
                <a:ea typeface="Adobe Heiti Std R" panose="020B0400000000000000" pitchFamily="34" charset="-128"/>
                <a:cs typeface="Times New Roman" panose="02020603050405020304" pitchFamily="18" charset="0"/>
              </a:rPr>
              <a:t>	C43352 		</a:t>
            </a:r>
          </a:p>
        </p:txBody>
      </p:sp>
      <p:sp>
        <p:nvSpPr>
          <p:cNvPr id="9" name="TextBox 8">
            <a:extLst>
              <a:ext uri="{FF2B5EF4-FFF2-40B4-BE49-F238E27FC236}">
                <a16:creationId xmlns:a16="http://schemas.microsoft.com/office/drawing/2014/main" xmlns="" id="{6A4F8695-353C-1D27-240D-F573311A4CF6}"/>
              </a:ext>
            </a:extLst>
          </p:cNvPr>
          <p:cNvSpPr txBox="1"/>
          <p:nvPr/>
        </p:nvSpPr>
        <p:spPr>
          <a:xfrm>
            <a:off x="898863" y="4327837"/>
            <a:ext cx="1817704" cy="1238801"/>
          </a:xfrm>
          <a:prstGeom prst="rect">
            <a:avLst/>
          </a:prstGeom>
          <a:noFill/>
        </p:spPr>
        <p:txBody>
          <a:bodyPr wrap="square">
            <a:spAutoFit/>
          </a:bodyPr>
          <a:lstStyle/>
          <a:p>
            <a:pPr>
              <a:lnSpc>
                <a:spcPct val="150000"/>
              </a:lnSpc>
            </a:pPr>
            <a:r>
              <a:rPr lang="en-US" sz="1900" b="1" dirty="0">
                <a:solidFill>
                  <a:srgbClr val="0070C0"/>
                </a:solidFill>
                <a:latin typeface="Times New Roman" panose="02020603050405020304" pitchFamily="18" charset="0"/>
                <a:cs typeface="Times New Roman" panose="02020603050405020304" pitchFamily="18" charset="0"/>
              </a:rPr>
              <a:t>Guided  By:-</a:t>
            </a:r>
          </a:p>
          <a:p>
            <a:pPr>
              <a:lnSpc>
                <a:spcPct val="150000"/>
              </a:lnSpc>
            </a:pPr>
            <a:r>
              <a:rPr lang="en-US" dirty="0" err="1">
                <a:latin typeface="Times New Roman" panose="02020603050405020304" pitchFamily="18" charset="0"/>
                <a:cs typeface="Times New Roman" panose="02020603050405020304" pitchFamily="18" charset="0"/>
              </a:rPr>
              <a:t>Prof.Sneha</a:t>
            </a:r>
            <a:r>
              <a:rPr lang="en-US" dirty="0">
                <a:latin typeface="Times New Roman" panose="02020603050405020304" pitchFamily="18" charset="0"/>
                <a:cs typeface="Times New Roman" panose="02020603050405020304" pitchFamily="18" charset="0"/>
              </a:rPr>
              <a:t> Patil</a:t>
            </a:r>
          </a:p>
          <a:p>
            <a:endParaRPr lang="en-IN" sz="19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xmlns="" id="{BDA09975-3251-5D9B-4399-49E6ABEA8340}"/>
              </a:ext>
            </a:extLst>
          </p:cNvPr>
          <p:cNvSpPr txBox="1"/>
          <p:nvPr/>
        </p:nvSpPr>
        <p:spPr>
          <a:xfrm>
            <a:off x="2450237" y="141121"/>
            <a:ext cx="7315200" cy="1200329"/>
          </a:xfrm>
          <a:prstGeom prst="rect">
            <a:avLst/>
          </a:prstGeom>
          <a:noFill/>
        </p:spPr>
        <p:txBody>
          <a:bodyPr wrap="square">
            <a:spAutoFit/>
          </a:bodyPr>
          <a:lstStyle/>
          <a:p>
            <a:pPr marL="0" algn="ctr" rtl="0" eaLnBrk="1" latinLnBrk="0" hangingPunct="1">
              <a:spcBef>
                <a:spcPts val="0"/>
              </a:spcBef>
              <a:spcAft>
                <a:spcPts val="0"/>
              </a:spcAft>
            </a:pPr>
            <a:r>
              <a:rPr lang="en-US" sz="1800" b="1" kern="1200" dirty="0" err="1">
                <a:solidFill>
                  <a:srgbClr val="000000"/>
                </a:solidFill>
                <a:effectLst/>
                <a:latin typeface="Calibri" panose="020F0502020204030204" pitchFamily="34" charset="0"/>
                <a:ea typeface="+mn-ea"/>
                <a:cs typeface="+mn-cs"/>
              </a:rPr>
              <a:t>Sinhgad</a:t>
            </a:r>
            <a:r>
              <a:rPr lang="en-US" sz="1800" b="1" kern="1200" dirty="0">
                <a:solidFill>
                  <a:srgbClr val="000000"/>
                </a:solidFill>
                <a:effectLst/>
                <a:latin typeface="Calibri" panose="020F0502020204030204" pitchFamily="34" charset="0"/>
                <a:ea typeface="+mn-ea"/>
                <a:cs typeface="+mn-cs"/>
              </a:rPr>
              <a:t> Technical Education Society’s</a:t>
            </a:r>
            <a:endParaRPr lang="en-IN" sz="1800" dirty="0">
              <a:effectLst/>
            </a:endParaRPr>
          </a:p>
          <a:p>
            <a:pPr marL="0" algn="ctr" rtl="0" eaLnBrk="1" latinLnBrk="0" hangingPunct="1">
              <a:spcBef>
                <a:spcPts val="0"/>
              </a:spcBef>
              <a:spcAft>
                <a:spcPts val="0"/>
              </a:spcAft>
            </a:pPr>
            <a:r>
              <a:rPr lang="en-US" sz="1800" b="1" kern="1200" dirty="0">
                <a:solidFill>
                  <a:srgbClr val="000000"/>
                </a:solidFill>
                <a:effectLst/>
                <a:latin typeface="Calibri" panose="020F0502020204030204" pitchFamily="34" charset="0"/>
                <a:ea typeface="+mn-ea"/>
                <a:cs typeface="+mn-cs"/>
              </a:rPr>
              <a:t>Smt. </a:t>
            </a:r>
            <a:r>
              <a:rPr lang="en-US" sz="1800" b="1" kern="1200" dirty="0" err="1">
                <a:solidFill>
                  <a:srgbClr val="000000"/>
                </a:solidFill>
                <a:effectLst/>
                <a:latin typeface="Calibri" panose="020F0502020204030204" pitchFamily="34" charset="0"/>
                <a:ea typeface="+mn-ea"/>
                <a:cs typeface="+mn-cs"/>
              </a:rPr>
              <a:t>Kashibai</a:t>
            </a:r>
            <a:r>
              <a:rPr lang="en-US" sz="1800" b="1" kern="1200" dirty="0">
                <a:solidFill>
                  <a:srgbClr val="000000"/>
                </a:solidFill>
                <a:effectLst/>
                <a:latin typeface="Calibri" panose="020F0502020204030204" pitchFamily="34" charset="0"/>
                <a:ea typeface="+mn-ea"/>
                <a:cs typeface="+mn-cs"/>
              </a:rPr>
              <a:t> </a:t>
            </a:r>
            <a:r>
              <a:rPr lang="en-US" sz="1800" b="1" kern="1200" dirty="0" err="1">
                <a:solidFill>
                  <a:srgbClr val="000000"/>
                </a:solidFill>
                <a:effectLst/>
                <a:latin typeface="Calibri" panose="020F0502020204030204" pitchFamily="34" charset="0"/>
                <a:ea typeface="+mn-ea"/>
                <a:cs typeface="+mn-cs"/>
              </a:rPr>
              <a:t>Navale</a:t>
            </a:r>
            <a:r>
              <a:rPr lang="en-US" sz="1800" b="1" kern="1200" dirty="0">
                <a:solidFill>
                  <a:srgbClr val="000000"/>
                </a:solidFill>
                <a:effectLst/>
                <a:latin typeface="Calibri" panose="020F0502020204030204" pitchFamily="34" charset="0"/>
                <a:ea typeface="+mn-ea"/>
                <a:cs typeface="+mn-cs"/>
              </a:rPr>
              <a:t> College Of Engineering</a:t>
            </a:r>
            <a:endParaRPr lang="en-IN" sz="1800" dirty="0">
              <a:effectLst/>
            </a:endParaRPr>
          </a:p>
          <a:p>
            <a:pPr marL="0" algn="ctr" rtl="0" eaLnBrk="1" latinLnBrk="0" hangingPunct="1">
              <a:spcBef>
                <a:spcPts val="0"/>
              </a:spcBef>
              <a:spcAft>
                <a:spcPts val="0"/>
              </a:spcAft>
            </a:pPr>
            <a:r>
              <a:rPr lang="en-US" sz="1800" b="1" kern="1200" dirty="0">
                <a:solidFill>
                  <a:srgbClr val="000000"/>
                </a:solidFill>
                <a:effectLst/>
                <a:latin typeface="Calibri" panose="020F0502020204030204" pitchFamily="34" charset="0"/>
                <a:ea typeface="+mn-ea"/>
                <a:cs typeface="+mn-cs"/>
              </a:rPr>
              <a:t>Department of Computer Engineering</a:t>
            </a:r>
            <a:endParaRPr lang="en-IN" sz="1800" dirty="0">
              <a:effectLst/>
            </a:endParaRPr>
          </a:p>
          <a:p>
            <a:pPr marL="0" algn="ctr" rtl="0" eaLnBrk="1" latinLnBrk="0" hangingPunct="1">
              <a:spcBef>
                <a:spcPts val="0"/>
              </a:spcBef>
              <a:spcAft>
                <a:spcPts val="0"/>
              </a:spcAft>
            </a:pPr>
            <a:r>
              <a:rPr lang="en-US" sz="1800" b="1" kern="1200" dirty="0">
                <a:solidFill>
                  <a:srgbClr val="000000"/>
                </a:solidFill>
                <a:effectLst/>
                <a:latin typeface="Calibri" panose="020F0502020204030204" pitchFamily="34" charset="0"/>
                <a:ea typeface="+mn-ea"/>
                <a:cs typeface="+mn-cs"/>
              </a:rPr>
              <a:t> Academic Year: 2022-23</a:t>
            </a:r>
            <a:endParaRPr lang="en-IN" sz="1800" dirty="0">
              <a:effectLst/>
            </a:endParaRPr>
          </a:p>
        </p:txBody>
      </p:sp>
    </p:spTree>
    <p:extLst>
      <p:ext uri="{BB962C8B-B14F-4D97-AF65-F5344CB8AC3E}">
        <p14:creationId xmlns:p14="http://schemas.microsoft.com/office/powerpoint/2010/main" xmlns="" val="198467360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FA1566-6788-F5A0-AF6C-69E76E3666AE}"/>
              </a:ext>
            </a:extLst>
          </p:cNvPr>
          <p:cNvSpPr>
            <a:spLocks noGrp="1"/>
          </p:cNvSpPr>
          <p:nvPr>
            <p:ph type="title"/>
          </p:nvPr>
        </p:nvSpPr>
        <p:spPr>
          <a:xfrm>
            <a:off x="1097280" y="0"/>
            <a:ext cx="10058400" cy="965148"/>
          </a:xfrm>
        </p:spPr>
        <p:txBody>
          <a:bodyPr/>
          <a:lstStyle/>
          <a:p>
            <a:pPr algn="ctr"/>
            <a:r>
              <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Index</a:t>
            </a:r>
          </a:p>
        </p:txBody>
      </p:sp>
      <p:sp>
        <p:nvSpPr>
          <p:cNvPr id="3" name="Content Placeholder 2">
            <a:extLst>
              <a:ext uri="{FF2B5EF4-FFF2-40B4-BE49-F238E27FC236}">
                <a16:creationId xmlns:a16="http://schemas.microsoft.com/office/drawing/2014/main" xmlns="" id="{35A6A6BB-C615-266E-7364-7B94B6E602EB}"/>
              </a:ext>
            </a:extLst>
          </p:cNvPr>
          <p:cNvSpPr>
            <a:spLocks noGrp="1"/>
          </p:cNvSpPr>
          <p:nvPr>
            <p:ph idx="1"/>
          </p:nvPr>
        </p:nvSpPr>
        <p:spPr>
          <a:xfrm>
            <a:off x="1226820" y="1737360"/>
            <a:ext cx="9499600" cy="4500880"/>
          </a:xfrm>
        </p:spPr>
        <p:txBody>
          <a:bodyPr>
            <a:noAutofit/>
          </a:bodyPr>
          <a:lstStyle/>
          <a:p>
            <a:pPr>
              <a:buFont typeface="Wingdings" panose="05000000000000000000" pitchFamily="2" charset="2"/>
              <a:buChar char="Ø"/>
            </a:pPr>
            <a:r>
              <a:rPr lang="en-US" sz="1800" dirty="0" smtClean="0">
                <a:solidFill>
                  <a:schemeClr val="tx1"/>
                </a:solidFill>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Ø"/>
            </a:pPr>
            <a:r>
              <a:rPr lang="en-US" sz="1800" dirty="0" smtClean="0">
                <a:solidFill>
                  <a:schemeClr val="tx1"/>
                </a:solidFill>
                <a:latin typeface="Times New Roman" panose="02020603050405020304" pitchFamily="18" charset="0"/>
                <a:cs typeface="Times New Roman" panose="02020603050405020304" pitchFamily="18" charset="0"/>
              </a:rPr>
              <a:t>Problem </a:t>
            </a:r>
            <a:r>
              <a:rPr lang="en-US" sz="1800" dirty="0">
                <a:solidFill>
                  <a:schemeClr val="tx1"/>
                </a:solidFill>
                <a:latin typeface="Times New Roman" panose="02020603050405020304" pitchFamily="18" charset="0"/>
                <a:cs typeface="Times New Roman" panose="02020603050405020304" pitchFamily="18" charset="0"/>
              </a:rPr>
              <a:t>Statement  </a:t>
            </a:r>
          </a:p>
          <a:p>
            <a:pPr>
              <a:buFont typeface="Wingdings" panose="05000000000000000000" pitchFamily="2" charset="2"/>
              <a:buChar char="Ø"/>
            </a:pPr>
            <a:r>
              <a:rPr lang="en-US" sz="1800" dirty="0" smtClean="0">
                <a:solidFill>
                  <a:schemeClr val="tx1"/>
                </a:solidFill>
                <a:latin typeface="Times New Roman" panose="02020603050405020304" pitchFamily="18" charset="0"/>
                <a:cs typeface="Times New Roman" panose="02020603050405020304" pitchFamily="18" charset="0"/>
              </a:rPr>
              <a:t>Motivation</a:t>
            </a:r>
            <a:endParaRPr lang="en-US" sz="18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Literature Survey</a:t>
            </a:r>
          </a:p>
          <a:p>
            <a:pPr>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Gap Analysis</a:t>
            </a:r>
          </a:p>
          <a:p>
            <a:pPr>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Objectives </a:t>
            </a:r>
          </a:p>
          <a:p>
            <a:pPr>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Architecture Diagram</a:t>
            </a:r>
          </a:p>
          <a:p>
            <a:pPr>
              <a:lnSpc>
                <a:spcPct val="100000"/>
              </a:lnSpc>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Social </a:t>
            </a:r>
            <a:r>
              <a:rPr lang="en-US" sz="1800" dirty="0" smtClean="0">
                <a:solidFill>
                  <a:schemeClr val="tx1"/>
                </a:solidFill>
                <a:latin typeface="Times New Roman" panose="02020603050405020304" pitchFamily="18" charset="0"/>
                <a:cs typeface="Times New Roman" panose="02020603050405020304" pitchFamily="18" charset="0"/>
              </a:rPr>
              <a:t>Impact</a:t>
            </a:r>
          </a:p>
          <a:p>
            <a:pPr>
              <a:lnSpc>
                <a:spcPct val="100000"/>
              </a:lnSpc>
              <a:buFont typeface="Wingdings" panose="05000000000000000000" pitchFamily="2" charset="2"/>
              <a:buChar char="Ø"/>
            </a:pPr>
            <a:r>
              <a:rPr lang="en-US" sz="1800" dirty="0" smtClean="0">
                <a:solidFill>
                  <a:schemeClr val="tx1"/>
                </a:solidFill>
                <a:latin typeface="Times New Roman" panose="02020603050405020304" pitchFamily="18" charset="0"/>
                <a:cs typeface="Times New Roman" panose="02020603050405020304" pitchFamily="18" charset="0"/>
              </a:rPr>
              <a:t>Feasibility and scope</a:t>
            </a:r>
            <a:endParaRPr lang="en-US" sz="18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References </a:t>
            </a:r>
          </a:p>
          <a:p>
            <a:pPr>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40870124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8B5DE7-B9C0-30AE-3685-0C7FED33C72E}"/>
              </a:ext>
            </a:extLst>
          </p:cNvPr>
          <p:cNvSpPr>
            <a:spLocks noGrp="1"/>
          </p:cNvSpPr>
          <p:nvPr>
            <p:ph type="title"/>
          </p:nvPr>
        </p:nvSpPr>
        <p:spPr/>
        <p:txBody>
          <a:bodyPr/>
          <a:lstStyle/>
          <a:p>
            <a:pPr algn="ctr"/>
            <a:r>
              <a:rPr lang="en-US" b="1" u="sng"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 Statement </a:t>
            </a:r>
            <a:r>
              <a:rPr lang="en-US"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IN"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8AD319E6-2C48-7A6A-0FF5-03324DAD07BB}"/>
              </a:ext>
            </a:extLst>
          </p:cNvPr>
          <p:cNvSpPr>
            <a:spLocks noGrp="1"/>
          </p:cNvSpPr>
          <p:nvPr>
            <p:ph idx="1"/>
          </p:nvPr>
        </p:nvSpPr>
        <p:spPr>
          <a:xfrm>
            <a:off x="1125196" y="2302440"/>
            <a:ext cx="10058400" cy="1731967"/>
          </a:xfrm>
        </p:spPr>
        <p:txBody>
          <a:bodyPr>
            <a:normAutofit/>
          </a:bodyPr>
          <a:lstStyle/>
          <a:p>
            <a:pPr algn="l">
              <a:lnSpc>
                <a:spcPct val="100000"/>
              </a:lnSpc>
              <a:buFont typeface="Wingdings" panose="05000000000000000000" pitchFamily="2" charset="2"/>
              <a:buChar char="Ø"/>
            </a:pPr>
            <a:r>
              <a:rPr lang="en-IN" sz="2400" b="0" i="0" u="none" strike="noStrike" baseline="0" dirty="0">
                <a:solidFill>
                  <a:schemeClr val="tx1"/>
                </a:solidFill>
                <a:latin typeface="TimesNewRomanPSMT"/>
              </a:rPr>
              <a:t>To Develop the Emotions </a:t>
            </a:r>
            <a:r>
              <a:rPr lang="en-US" sz="2400" b="0" i="0" u="none" strike="noStrike" baseline="0" dirty="0">
                <a:solidFill>
                  <a:schemeClr val="tx1"/>
                </a:solidFill>
                <a:latin typeface="TimesNewRomanPSMT"/>
              </a:rPr>
              <a:t>aware Music </a:t>
            </a:r>
            <a:r>
              <a:rPr lang="en-US" sz="2400" dirty="0">
                <a:solidFill>
                  <a:schemeClr val="tx1"/>
                </a:solidFill>
                <a:latin typeface="TimesNewRomanPSMT"/>
              </a:rPr>
              <a:t>R</a:t>
            </a:r>
            <a:r>
              <a:rPr lang="en-US" sz="2400" b="0" i="0" u="none" strike="noStrike" baseline="0" dirty="0">
                <a:solidFill>
                  <a:schemeClr val="tx1"/>
                </a:solidFill>
                <a:latin typeface="TimesNewRomanPSMT"/>
              </a:rPr>
              <a:t>ecommendation </a:t>
            </a:r>
            <a:r>
              <a:rPr lang="en-US" sz="2400" dirty="0">
                <a:solidFill>
                  <a:schemeClr val="tx1"/>
                </a:solidFill>
                <a:latin typeface="TimesNewRomanPSMT"/>
              </a:rPr>
              <a:t>S</a:t>
            </a:r>
            <a:r>
              <a:rPr lang="en-US" sz="2400" b="0" i="0" u="none" strike="noStrike" baseline="0" dirty="0">
                <a:solidFill>
                  <a:schemeClr val="tx1"/>
                </a:solidFill>
                <a:latin typeface="TimesNewRomanPSMT"/>
              </a:rPr>
              <a:t>ystem that would be able to better understand people’s requirements and feelings and select appropriate music pieces according to the emotional context.</a:t>
            </a:r>
            <a:endParaRPr lang="en-IN" sz="2400" dirty="0">
              <a:solidFill>
                <a:schemeClr val="tx1"/>
              </a:solidFill>
              <a:latin typeface="TimesNewRomanPSMT"/>
            </a:endParaRPr>
          </a:p>
        </p:txBody>
      </p:sp>
    </p:spTree>
    <p:extLst>
      <p:ext uri="{BB962C8B-B14F-4D97-AF65-F5344CB8AC3E}">
        <p14:creationId xmlns:p14="http://schemas.microsoft.com/office/powerpoint/2010/main" xmlns="" val="1494993707"/>
      </p:ext>
    </p:extLst>
  </p:cSld>
  <p:clrMapOvr>
    <a:masterClrMapping/>
  </p:clrMapOvr>
  <p:transition spd="med">
    <p:pull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293BB4-103E-E6D3-CA3B-7F49C689822D}"/>
              </a:ext>
            </a:extLst>
          </p:cNvPr>
          <p:cNvSpPr>
            <a:spLocks noGrp="1"/>
          </p:cNvSpPr>
          <p:nvPr>
            <p:ph type="title"/>
          </p:nvPr>
        </p:nvSpPr>
        <p:spPr>
          <a:xfrm>
            <a:off x="960120" y="332323"/>
            <a:ext cx="10058400" cy="1450757"/>
          </a:xfrm>
        </p:spPr>
        <p:txBody>
          <a:bodyPr/>
          <a:lstStyle/>
          <a:p>
            <a:pPr algn="ctr"/>
            <a:r>
              <a:rPr lang="en-US" b="1" u="sng"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r>
              <a:rPr lang="en-US" b="1" u="sng" dirty="0">
                <a:solidFill>
                  <a:schemeClr val="tx1"/>
                </a:solidFill>
                <a:effectLst>
                  <a:outerShdw blurRad="38100" dist="38100" dir="2700000" algn="tl">
                    <a:srgbClr val="000000">
                      <a:alpha val="43137"/>
                    </a:srgbClr>
                  </a:outerShdw>
                </a:effectLst>
              </a:rPr>
              <a:t> </a:t>
            </a:r>
            <a:r>
              <a:rPr lang="en-US" dirty="0">
                <a:solidFill>
                  <a:schemeClr val="tx1"/>
                </a:solidFill>
                <a:effectLst>
                  <a:outerShdw blurRad="38100" dist="38100" dir="2700000" algn="tl">
                    <a:srgbClr val="000000">
                      <a:alpha val="43137"/>
                    </a:srgbClr>
                  </a:outerShdw>
                </a:effectLst>
              </a:rPr>
              <a:t/>
            </a:r>
            <a:br>
              <a:rPr lang="en-US" dirty="0">
                <a:solidFill>
                  <a:schemeClr val="tx1"/>
                </a:solidFill>
                <a:effectLst>
                  <a:outerShdw blurRad="38100" dist="38100" dir="2700000" algn="tl">
                    <a:srgbClr val="000000">
                      <a:alpha val="43137"/>
                    </a:srgbClr>
                  </a:outerShdw>
                </a:effectLst>
              </a:rPr>
            </a:br>
            <a:endParaRPr lang="en-IN" dirty="0">
              <a:solidFill>
                <a:schemeClr val="tx1"/>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xmlns="" id="{3E6B5FF4-4FA7-FE1D-B092-5AF992350971}"/>
              </a:ext>
            </a:extLst>
          </p:cNvPr>
          <p:cNvSpPr>
            <a:spLocks noGrp="1"/>
          </p:cNvSpPr>
          <p:nvPr>
            <p:ph idx="1"/>
          </p:nvPr>
        </p:nvSpPr>
        <p:spPr>
          <a:xfrm>
            <a:off x="203200" y="1805094"/>
            <a:ext cx="11856720" cy="4555066"/>
          </a:xfrm>
        </p:spPr>
        <p:txBody>
          <a:bodyPr>
            <a:noAutofit/>
          </a:bodyPr>
          <a:lstStyle/>
          <a:p>
            <a:pPr lvl="2">
              <a:lnSpc>
                <a:spcPct val="120000"/>
              </a:lnSpc>
              <a:buFont typeface="Wingdings" panose="05000000000000000000" pitchFamily="2" charset="2"/>
              <a:buChar char="Ø"/>
            </a:pPr>
            <a:r>
              <a:rPr lang="en-US" sz="1900" b="0" i="0" u="none" strike="noStrike" baseline="0" dirty="0">
                <a:solidFill>
                  <a:schemeClr val="tx1"/>
                </a:solidFill>
                <a:latin typeface="Times New Roman" panose="02020603050405020304" pitchFamily="18" charset="0"/>
                <a:cs typeface="Times New Roman" panose="02020603050405020304" pitchFamily="18" charset="0"/>
              </a:rPr>
              <a:t>In this project we present the design of the personalized emotion-driven music recommendation system. </a:t>
            </a:r>
          </a:p>
          <a:p>
            <a:pPr lvl="2">
              <a:lnSpc>
                <a:spcPct val="120000"/>
              </a:lnSpc>
              <a:buFont typeface="Wingdings" panose="05000000000000000000" pitchFamily="2" charset="2"/>
              <a:buChar char="Ø"/>
            </a:pPr>
            <a:r>
              <a:rPr lang="en-US" sz="1900" b="0" i="0" u="none" strike="noStrike" baseline="0" dirty="0">
                <a:solidFill>
                  <a:schemeClr val="tx1"/>
                </a:solidFill>
                <a:latin typeface="Times New Roman" panose="02020603050405020304" pitchFamily="18" charset="0"/>
                <a:cs typeface="Times New Roman" panose="02020603050405020304" pitchFamily="18" charset="0"/>
              </a:rPr>
              <a:t>Principal purposes of the recommender are: addressing the</a:t>
            </a:r>
            <a:r>
              <a:rPr lang="en-IN" sz="1900" b="0" i="0" u="none" strike="noStrike" baseline="0" dirty="0">
                <a:solidFill>
                  <a:schemeClr val="tx1"/>
                </a:solidFill>
                <a:latin typeface="Times New Roman" panose="02020603050405020304" pitchFamily="18" charset="0"/>
                <a:cs typeface="Times New Roman" panose="02020603050405020304" pitchFamily="18" charset="0"/>
              </a:rPr>
              <a:t> choice </a:t>
            </a:r>
            <a:r>
              <a:rPr lang="en-US" sz="1900" b="0" i="0" u="none" strike="noStrike" baseline="0" dirty="0">
                <a:solidFill>
                  <a:schemeClr val="tx1"/>
                </a:solidFill>
                <a:latin typeface="Times New Roman" panose="02020603050405020304" pitchFamily="18" charset="0"/>
                <a:cs typeface="Times New Roman" panose="02020603050405020304" pitchFamily="18" charset="0"/>
              </a:rPr>
              <a:t>problem, exploring new music pieces, support mental and physical wellbeing and support in improving working </a:t>
            </a:r>
            <a:r>
              <a:rPr lang="en-IN" sz="1900" b="0" i="0" u="none" strike="noStrike" baseline="0" dirty="0">
                <a:solidFill>
                  <a:schemeClr val="tx1"/>
                </a:solidFill>
                <a:latin typeface="Times New Roman" panose="02020603050405020304" pitchFamily="18" charset="0"/>
                <a:cs typeface="Times New Roman" panose="02020603050405020304" pitchFamily="18" charset="0"/>
              </a:rPr>
              <a:t>processes.</a:t>
            </a:r>
          </a:p>
          <a:p>
            <a:pPr lvl="2">
              <a:lnSpc>
                <a:spcPct val="120000"/>
              </a:lnSpc>
              <a:buFont typeface="Wingdings" panose="05000000000000000000" pitchFamily="2" charset="2"/>
              <a:buChar char="Ø"/>
            </a:pPr>
            <a:r>
              <a:rPr lang="en-IN" sz="1900" b="0" i="0" u="none" strike="noStrike" baseline="0" dirty="0">
                <a:solidFill>
                  <a:schemeClr val="tx1"/>
                </a:solidFill>
                <a:latin typeface="Times New Roman" panose="02020603050405020304" pitchFamily="18" charset="0"/>
                <a:cs typeface="Times New Roman" panose="02020603050405020304" pitchFamily="18" charset="0"/>
              </a:rPr>
              <a:t> </a:t>
            </a:r>
            <a:r>
              <a:rPr lang="en-US" sz="1900" b="0" i="0" u="none" strike="noStrike" baseline="0" dirty="0">
                <a:solidFill>
                  <a:schemeClr val="tx1"/>
                </a:solidFill>
                <a:latin typeface="Times New Roman" panose="02020603050405020304" pitchFamily="18" charset="0"/>
                <a:cs typeface="Times New Roman" panose="02020603050405020304" pitchFamily="18" charset="0"/>
              </a:rPr>
              <a:t>The design involves a combination of artificial intelligence techniques and generalized, music </a:t>
            </a:r>
            <a:r>
              <a:rPr lang="en-IN" sz="1900" b="0" i="0" u="none" strike="noStrike" baseline="0" dirty="0">
                <a:solidFill>
                  <a:schemeClr val="tx1"/>
                </a:solidFill>
                <a:latin typeface="Times New Roman" panose="02020603050405020304" pitchFamily="18" charset="0"/>
                <a:cs typeface="Times New Roman" panose="02020603050405020304" pitchFamily="18" charset="0"/>
              </a:rPr>
              <a:t>Recommendation</a:t>
            </a:r>
          </a:p>
          <a:p>
            <a:pPr lvl="2">
              <a:lnSpc>
                <a:spcPct val="120000"/>
              </a:lnSpc>
              <a:buFont typeface="Wingdings" panose="05000000000000000000" pitchFamily="2" charset="2"/>
              <a:buChar char="Ø"/>
            </a:pPr>
            <a:r>
              <a:rPr lang="en-US" sz="1900" b="0" u="none" strike="noStrike" baseline="0" dirty="0">
                <a:solidFill>
                  <a:schemeClr val="tx1"/>
                </a:solidFill>
                <a:latin typeface="Times New Roman" panose="02020603050405020304" pitchFamily="18" charset="0"/>
                <a:cs typeface="Times New Roman" panose="02020603050405020304" pitchFamily="18" charset="0"/>
              </a:rPr>
              <a:t>Here we use algorithm for the recognition of the feature from the captured image. Thus , the proposed system is based on the facial expression captured and music will be played automatically. </a:t>
            </a:r>
            <a:endParaRPr lang="en-IN" sz="1900" b="0" u="none" strike="noStrike" baseline="0" dirty="0">
              <a:solidFill>
                <a:schemeClr val="tx1"/>
              </a:solidFill>
              <a:latin typeface="Times New Roman" panose="02020603050405020304" pitchFamily="18" charset="0"/>
              <a:cs typeface="Times New Roman" panose="02020603050405020304" pitchFamily="18" charset="0"/>
            </a:endParaRPr>
          </a:p>
          <a:p>
            <a:pPr lvl="2">
              <a:lnSpc>
                <a:spcPct val="120000"/>
              </a:lnSpc>
              <a:buFont typeface="Wingdings" panose="05000000000000000000" pitchFamily="2" charset="2"/>
              <a:buChar char="Ø"/>
            </a:pPr>
            <a:r>
              <a:rPr lang="en-US" sz="1900" b="0" i="0" u="none" strike="noStrike" baseline="0" dirty="0">
                <a:solidFill>
                  <a:schemeClr val="tx1"/>
                </a:solidFill>
                <a:latin typeface="Times New Roman" panose="02020603050405020304" pitchFamily="18" charset="0"/>
                <a:cs typeface="Times New Roman" panose="02020603050405020304" pitchFamily="18" charset="0"/>
              </a:rPr>
              <a:t> A system  arranges different music in different categories such as happy, sad or angry etc. </a:t>
            </a:r>
            <a:endParaRPr lang="en-IN" sz="1900" b="0" i="0" u="none" strike="noStrike" baseline="0" dirty="0">
              <a:solidFill>
                <a:schemeClr val="tx1"/>
              </a:solidFill>
              <a:latin typeface="Times New Roman" panose="02020603050405020304" pitchFamily="18" charset="0"/>
              <a:cs typeface="Times New Roman" panose="02020603050405020304" pitchFamily="18" charset="0"/>
            </a:endParaRPr>
          </a:p>
          <a:p>
            <a:pPr lvl="2">
              <a:lnSpc>
                <a:spcPct val="120000"/>
              </a:lnSpc>
              <a:buFont typeface="Wingdings" panose="05000000000000000000" pitchFamily="2" charset="2"/>
              <a:buChar char="Ø"/>
            </a:pPr>
            <a:r>
              <a:rPr lang="en-US" sz="1900" b="0" i="0" u="none" strike="noStrike" baseline="0" dirty="0">
                <a:solidFill>
                  <a:schemeClr val="tx1"/>
                </a:solidFill>
                <a:latin typeface="Times New Roman" panose="02020603050405020304" pitchFamily="18" charset="0"/>
                <a:cs typeface="Times New Roman" panose="02020603050405020304" pitchFamily="18" charset="0"/>
              </a:rPr>
              <a:t> Emotion-Based-music-player is a music player with chrome as Front-End which has the capability to detect emotions </a:t>
            </a:r>
            <a:r>
              <a:rPr lang="en-US" sz="1900" dirty="0" err="1">
                <a:solidFill>
                  <a:schemeClr val="tx1"/>
                </a:solidFill>
                <a:latin typeface="Times New Roman" panose="02020603050405020304" pitchFamily="18" charset="0"/>
                <a:cs typeface="Times New Roman" panose="02020603050405020304" pitchFamily="18" charset="0"/>
              </a:rPr>
              <a:t>i</a:t>
            </a:r>
            <a:r>
              <a:rPr lang="en-US" sz="1900" b="0" i="0" u="none" strike="noStrike" baseline="0" dirty="0" err="1">
                <a:solidFill>
                  <a:schemeClr val="tx1"/>
                </a:solidFill>
                <a:latin typeface="Times New Roman" panose="02020603050405020304" pitchFamily="18" charset="0"/>
                <a:cs typeface="Times New Roman" panose="02020603050405020304" pitchFamily="18" charset="0"/>
              </a:rPr>
              <a:t>.e</a:t>
            </a:r>
            <a:r>
              <a:rPr lang="en-US" sz="1900" b="0" i="0" u="none" strike="noStrike" baseline="0" dirty="0">
                <a:solidFill>
                  <a:schemeClr val="tx1"/>
                </a:solidFill>
                <a:latin typeface="Times New Roman" panose="02020603050405020304" pitchFamily="18" charset="0"/>
                <a:cs typeface="Times New Roman" panose="02020603050405020304" pitchFamily="18" charset="0"/>
              </a:rPr>
              <a:t>, the face of user with the help of machine learning algorithm using python. For this we have used libraries like OpenCV, EEL, </a:t>
            </a:r>
            <a:r>
              <a:rPr lang="en-US" sz="1900" b="0" i="0" u="none" strike="noStrike" baseline="0" dirty="0" err="1">
                <a:solidFill>
                  <a:schemeClr val="tx1"/>
                </a:solidFill>
                <a:latin typeface="Times New Roman" panose="02020603050405020304" pitchFamily="18" charset="0"/>
                <a:cs typeface="Times New Roman" panose="02020603050405020304" pitchFamily="18" charset="0"/>
              </a:rPr>
              <a:t>numpy</a:t>
            </a:r>
            <a:r>
              <a:rPr lang="en-US" sz="1900" dirty="0" err="1">
                <a:solidFill>
                  <a:schemeClr val="tx1"/>
                </a:solidFill>
                <a:latin typeface="Times New Roman" panose="02020603050405020304" pitchFamily="18" charset="0"/>
                <a:cs typeface="Times New Roman" panose="02020603050405020304" pitchFamily="18" charset="0"/>
              </a:rPr>
              <a:t>,</a:t>
            </a:r>
            <a:r>
              <a:rPr lang="en-US" sz="1900" b="0" i="0" u="none" strike="noStrike" baseline="0" dirty="0" err="1">
                <a:solidFill>
                  <a:schemeClr val="tx1"/>
                </a:solidFill>
                <a:latin typeface="Times New Roman" panose="02020603050405020304" pitchFamily="18" charset="0"/>
                <a:cs typeface="Times New Roman" panose="02020603050405020304" pitchFamily="18" charset="0"/>
              </a:rPr>
              <a:t>etc</a:t>
            </a:r>
            <a:endParaRPr lang="en-US" sz="1900" dirty="0">
              <a:solidFill>
                <a:schemeClr val="tx1"/>
              </a:solidFill>
              <a:latin typeface="Times New Roman" panose="02020603050405020304" pitchFamily="18" charset="0"/>
              <a:cs typeface="Times New Roman" panose="02020603050405020304" pitchFamily="18" charset="0"/>
            </a:endParaRPr>
          </a:p>
          <a:p>
            <a:pPr lvl="2">
              <a:lnSpc>
                <a:spcPct val="120000"/>
              </a:lnSpc>
              <a:buFont typeface="Wingdings" panose="05000000000000000000" pitchFamily="2" charset="2"/>
              <a:buChar char="Ø"/>
            </a:pPr>
            <a:r>
              <a:rPr lang="en-US" sz="1900" b="0" i="0" u="none" strike="noStrike" baseline="0" dirty="0">
                <a:solidFill>
                  <a:schemeClr val="tx1"/>
                </a:solidFill>
                <a:latin typeface="Times New Roman" panose="02020603050405020304" pitchFamily="18" charset="0"/>
                <a:cs typeface="Times New Roman" panose="02020603050405020304" pitchFamily="18" charset="0"/>
              </a:rPr>
              <a:t>Based on the detected user’s mood song list will be displayed/recommend to the user. </a:t>
            </a:r>
          </a:p>
          <a:p>
            <a:pPr marL="292608" lvl="1" indent="0">
              <a:buNone/>
            </a:pPr>
            <a:endParaRPr lang="en-US" sz="1900" b="0" i="1" u="none" strike="noStrike" baseline="0" dirty="0">
              <a:solidFill>
                <a:srgbClr val="000000"/>
              </a:solidFill>
              <a:latin typeface="Times New Roman" panose="02020603050405020304" pitchFamily="18" charset="0"/>
            </a:endParaRPr>
          </a:p>
          <a:p>
            <a:pPr lvl="1">
              <a:buFont typeface="Wingdings" panose="05000000000000000000" pitchFamily="2" charset="2"/>
              <a:buChar char="Ø"/>
            </a:pPr>
            <a:endParaRPr lang="en-IN" sz="1900" dirty="0">
              <a:latin typeface="TimesNewRomanPSMT"/>
            </a:endParaRPr>
          </a:p>
          <a:p>
            <a:pPr lvl="1">
              <a:buFont typeface="Wingdings" panose="05000000000000000000" pitchFamily="2" charset="2"/>
              <a:buChar char="Ø"/>
            </a:pPr>
            <a:endParaRPr lang="en-IN" sz="1900" dirty="0">
              <a:latin typeface="TimesNewRomanPSMT"/>
            </a:endParaRPr>
          </a:p>
          <a:p>
            <a:pPr lvl="1">
              <a:buFont typeface="Wingdings" panose="05000000000000000000" pitchFamily="2" charset="2"/>
              <a:buChar char="Ø"/>
            </a:pPr>
            <a:endParaRPr lang="en-IN" sz="1900" b="0" i="0" u="none" strike="noStrike" baseline="0" dirty="0">
              <a:latin typeface="TimesNewRomanPSMT"/>
            </a:endParaRPr>
          </a:p>
          <a:p>
            <a:pPr lvl="1">
              <a:buFont typeface="Wingdings" panose="05000000000000000000" pitchFamily="2" charset="2"/>
              <a:buChar char="Ø"/>
            </a:pPr>
            <a:endParaRPr lang="en-IN" sz="1900" dirty="0"/>
          </a:p>
          <a:p>
            <a:pPr lvl="1">
              <a:buFont typeface="Wingdings" panose="05000000000000000000" pitchFamily="2" charset="2"/>
              <a:buChar char="Ø"/>
            </a:pPr>
            <a:endParaRPr lang="en-IN" sz="1900" dirty="0"/>
          </a:p>
          <a:p>
            <a:pPr lvl="1">
              <a:buFont typeface="Wingdings" panose="05000000000000000000" pitchFamily="2" charset="2"/>
              <a:buChar char="Ø"/>
            </a:pPr>
            <a:endParaRPr lang="en-IN" sz="1900" dirty="0"/>
          </a:p>
        </p:txBody>
      </p:sp>
    </p:spTree>
    <p:extLst>
      <p:ext uri="{BB962C8B-B14F-4D97-AF65-F5344CB8AC3E}">
        <p14:creationId xmlns:p14="http://schemas.microsoft.com/office/powerpoint/2010/main" xmlns="" val="270698408"/>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01AA57-B3C2-ECE6-2351-6578D7B88E23}"/>
              </a:ext>
            </a:extLst>
          </p:cNvPr>
          <p:cNvSpPr>
            <a:spLocks noGrp="1"/>
          </p:cNvSpPr>
          <p:nvPr>
            <p:ph type="title"/>
          </p:nvPr>
        </p:nvSpPr>
        <p:spPr>
          <a:xfrm>
            <a:off x="1097280" y="286603"/>
            <a:ext cx="10058400" cy="1568830"/>
          </a:xfrm>
        </p:spPr>
        <p:txBody>
          <a:bodyPr/>
          <a:lstStyle/>
          <a:p>
            <a:pPr algn="ctr"/>
            <a:r>
              <a:rPr lang="en-US" b="1" u="sng" kern="1200" dirty="0">
                <a:solidFill>
                  <a:srgbClr val="000000"/>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rPr>
              <a:t>Motivation</a:t>
            </a:r>
            <a:r>
              <a:rPr lang="en-IN" sz="1800" dirty="0">
                <a:effectLst>
                  <a:outerShdw blurRad="38100" dist="38100" dir="2700000" algn="tl">
                    <a:srgbClr val="000000">
                      <a:alpha val="43137"/>
                    </a:srgbClr>
                  </a:outerShdw>
                </a:effectLst>
              </a:rPr>
              <a:t/>
            </a:r>
            <a:br>
              <a:rPr lang="en-IN" sz="1800" dirty="0">
                <a:effectLst>
                  <a:outerShdw blurRad="38100" dist="38100" dir="2700000" algn="tl">
                    <a:srgbClr val="000000">
                      <a:alpha val="43137"/>
                    </a:srgbClr>
                  </a:outerShdw>
                </a:effectLst>
              </a:rPr>
            </a:br>
            <a:endParaRPr lang="en-IN"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xmlns="" id="{7E0ED625-4329-74C0-02DF-2D9ADBC3A1CE}"/>
              </a:ext>
            </a:extLst>
          </p:cNvPr>
          <p:cNvSpPr>
            <a:spLocks noGrp="1"/>
          </p:cNvSpPr>
          <p:nvPr>
            <p:ph idx="1"/>
          </p:nvPr>
        </p:nvSpPr>
        <p:spPr/>
        <p:txBody>
          <a:bodyPr>
            <a:normAutofit/>
          </a:bodyPr>
          <a:lstStyle/>
          <a:p>
            <a:pPr lvl="1">
              <a:lnSpc>
                <a:spcPct val="150000"/>
              </a:lnSpc>
              <a:buFont typeface="Wingdings" panose="05000000000000000000" pitchFamily="2" charset="2"/>
              <a:buChar char="Ø"/>
            </a:pPr>
            <a:r>
              <a:rPr lang="en-US" sz="2200" b="0" i="0" dirty="0">
                <a:solidFill>
                  <a:srgbClr val="3B3835"/>
                </a:solidFill>
                <a:effectLst/>
                <a:latin typeface="Times New Roman" panose="02020603050405020304" pitchFamily="18" charset="0"/>
                <a:cs typeface="Times New Roman" panose="02020603050405020304" pitchFamily="18" charset="0"/>
              </a:rPr>
              <a:t> A novel approach that provides, the user with an automatically generated playlist of songs based on the mood of the user.</a:t>
            </a:r>
          </a:p>
          <a:p>
            <a:pPr lvl="1">
              <a:lnSpc>
                <a:spcPct val="150000"/>
              </a:lnSpc>
              <a:buFont typeface="Wingdings" panose="05000000000000000000" pitchFamily="2" charset="2"/>
              <a:buChar char="Ø"/>
            </a:pPr>
            <a:r>
              <a:rPr lang="en-US" sz="2200" b="0" i="0" dirty="0">
                <a:solidFill>
                  <a:srgbClr val="3B3835"/>
                </a:solidFill>
                <a:effectLst/>
                <a:latin typeface="Times New Roman" panose="02020603050405020304" pitchFamily="18" charset="0"/>
                <a:cs typeface="Times New Roman" panose="02020603050405020304" pitchFamily="18" charset="0"/>
              </a:rPr>
              <a:t> Music plays a very important role in human’s daily life and in the modern advanced technologies </a:t>
            </a:r>
          </a:p>
          <a:p>
            <a:pPr lvl="1">
              <a:lnSpc>
                <a:spcPct val="150000"/>
              </a:lnSpc>
              <a:buFont typeface="Wingdings" panose="05000000000000000000" pitchFamily="2" charset="2"/>
              <a:buChar char="Ø"/>
            </a:pPr>
            <a:r>
              <a:rPr lang="en-US" sz="2200" b="0" i="0" dirty="0">
                <a:solidFill>
                  <a:srgbClr val="3B3835"/>
                </a:solidFill>
                <a:effectLst/>
                <a:latin typeface="Times New Roman" panose="02020603050405020304" pitchFamily="18" charset="0"/>
                <a:cs typeface="Times New Roman" panose="02020603050405020304" pitchFamily="18" charset="0"/>
              </a:rPr>
              <a:t>The difficulties in the creation of large playlists can overcome here. </a:t>
            </a:r>
          </a:p>
          <a:p>
            <a:pPr lvl="1">
              <a:lnSpc>
                <a:spcPct val="150000"/>
              </a:lnSpc>
              <a:buFont typeface="Wingdings" panose="05000000000000000000" pitchFamily="2" charset="2"/>
              <a:buChar char="Ø"/>
            </a:pPr>
            <a:r>
              <a:rPr lang="en-US" sz="2200" b="0" i="0" dirty="0">
                <a:solidFill>
                  <a:srgbClr val="3B3835"/>
                </a:solidFill>
                <a:effectLst/>
                <a:latin typeface="Times New Roman" panose="02020603050405020304" pitchFamily="18" charset="0"/>
                <a:cs typeface="Times New Roman" panose="02020603050405020304" pitchFamily="18" charset="0"/>
              </a:rPr>
              <a:t>This Music player itself selects songs according to the current mood of the user.</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689796121"/>
      </p:ext>
    </p:extLst>
  </p:cSld>
  <p:clrMapOvr>
    <a:masterClrMapping/>
  </p:clrMapOvr>
  <p:transition spd="slow">
    <p:cover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972E3D-8E51-7559-6DAC-EBFA4EBAF26B}"/>
              </a:ext>
            </a:extLst>
          </p:cNvPr>
          <p:cNvSpPr>
            <a:spLocks noGrp="1"/>
          </p:cNvSpPr>
          <p:nvPr>
            <p:ph type="title"/>
          </p:nvPr>
        </p:nvSpPr>
        <p:spPr>
          <a:xfrm>
            <a:off x="1088402" y="1"/>
            <a:ext cx="10058400" cy="833120"/>
          </a:xfrm>
        </p:spPr>
        <p:txBody>
          <a:bodyPr/>
          <a:lstStyle/>
          <a:p>
            <a:pPr algn="ct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Literature Survey</a:t>
            </a:r>
            <a:endPar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xmlns="" id="{9028D75B-E062-212D-A48B-C8738C8E1997}"/>
              </a:ext>
            </a:extLst>
          </p:cNvPr>
          <p:cNvGraphicFramePr>
            <a:graphicFrameLocks noGrp="1"/>
          </p:cNvGraphicFramePr>
          <p:nvPr>
            <p:ph idx="1"/>
            <p:extLst>
              <p:ext uri="{D42A27DB-BD31-4B8C-83A1-F6EECF244321}">
                <p14:modId xmlns:p14="http://schemas.microsoft.com/office/powerpoint/2010/main" xmlns="" val="3792978802"/>
              </p:ext>
            </p:extLst>
          </p:nvPr>
        </p:nvGraphicFramePr>
        <p:xfrm>
          <a:off x="230819" y="1118586"/>
          <a:ext cx="11638626" cy="5052283"/>
        </p:xfrm>
        <a:graphic>
          <a:graphicData uri="http://schemas.openxmlformats.org/drawingml/2006/table">
            <a:tbl>
              <a:tblPr firstRow="1" bandRow="1">
                <a:tableStyleId>{21E4AEA4-8DFA-4A89-87EB-49C32662AFE0}</a:tableStyleId>
              </a:tblPr>
              <a:tblGrid>
                <a:gridCol w="3174989">
                  <a:extLst>
                    <a:ext uri="{9D8B030D-6E8A-4147-A177-3AD203B41FA5}">
                      <a16:colId xmlns:a16="http://schemas.microsoft.com/office/drawing/2014/main" xmlns="" val="2384997362"/>
                    </a:ext>
                  </a:extLst>
                </a:gridCol>
                <a:gridCol w="3112028">
                  <a:extLst>
                    <a:ext uri="{9D8B030D-6E8A-4147-A177-3AD203B41FA5}">
                      <a16:colId xmlns:a16="http://schemas.microsoft.com/office/drawing/2014/main" xmlns="" val="549174787"/>
                    </a:ext>
                  </a:extLst>
                </a:gridCol>
                <a:gridCol w="5351609">
                  <a:extLst>
                    <a:ext uri="{9D8B030D-6E8A-4147-A177-3AD203B41FA5}">
                      <a16:colId xmlns:a16="http://schemas.microsoft.com/office/drawing/2014/main" xmlns="" val="4172928485"/>
                    </a:ext>
                  </a:extLst>
                </a:gridCol>
              </a:tblGrid>
              <a:tr h="388843">
                <a:tc>
                  <a:txBody>
                    <a:bodyPr/>
                    <a:lstStyle/>
                    <a:p>
                      <a:r>
                        <a:rPr lang="en-IN" dirty="0"/>
                        <a:t>Paper Name</a:t>
                      </a:r>
                    </a:p>
                  </a:txBody>
                  <a:tcPr/>
                </a:tc>
                <a:tc>
                  <a:txBody>
                    <a:bodyPr/>
                    <a:lstStyle/>
                    <a:p>
                      <a:r>
                        <a:rPr lang="en-IN" dirty="0"/>
                        <a:t>Author name</a:t>
                      </a:r>
                    </a:p>
                  </a:txBody>
                  <a:tcPr/>
                </a:tc>
                <a:tc>
                  <a:txBody>
                    <a:bodyPr/>
                    <a:lstStyle/>
                    <a:p>
                      <a:r>
                        <a:rPr lang="en-IN" dirty="0"/>
                        <a:t>Description</a:t>
                      </a:r>
                    </a:p>
                  </a:txBody>
                  <a:tcPr/>
                </a:tc>
                <a:extLst>
                  <a:ext uri="{0D108BD9-81ED-4DB2-BD59-A6C34878D82A}">
                    <a16:rowId xmlns:a16="http://schemas.microsoft.com/office/drawing/2014/main" xmlns="" val="3066266136"/>
                  </a:ext>
                </a:extLst>
              </a:tr>
              <a:tr h="1425671">
                <a:tc>
                  <a:txBody>
                    <a:bodyPr/>
                    <a:lstStyle/>
                    <a:p>
                      <a:pPr algn="l"/>
                      <a:endPar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r>
                        <a:rPr lang="en-IN" sz="1800" b="0" i="0" kern="1200" dirty="0">
                          <a:solidFill>
                            <a:schemeClr val="tx1"/>
                          </a:solidFill>
                          <a:effectLst/>
                          <a:latin typeface="Times New Roman" panose="02020603050405020304" pitchFamily="18" charset="0"/>
                          <a:ea typeface="+mn-ea"/>
                          <a:cs typeface="Times New Roman" panose="02020603050405020304" pitchFamily="18" charset="0"/>
                        </a:rPr>
                        <a:t>Emotion-Based Music Recommendation System(IEEE PAPER)</a:t>
                      </a:r>
                    </a:p>
                    <a:p>
                      <a:pPr algn="l"/>
                      <a:endParaRPr lang="en-IN" sz="18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342900" lvl="0" indent="-342900">
                        <a:buFont typeface="+mj-lt"/>
                        <a:buAutoNum type="arabicPeriod"/>
                      </a:pPr>
                      <a:r>
                        <a:rPr lang="en-IN" sz="1800" b="0" i="0" u="none" strike="noStrike" kern="1200" dirty="0">
                          <a:solidFill>
                            <a:schemeClr val="tx1"/>
                          </a:solidFill>
                          <a:effectLst/>
                          <a:latin typeface="+mn-lt"/>
                          <a:ea typeface="+mn-ea"/>
                          <a:cs typeface="+mn-cs"/>
                          <a:hlinkClick r:id="rId2">
                            <a:extLst>
                              <a:ext uri="{A12FA001-AC4F-418D-AE19-62706E023703}">
                                <ahyp:hlinkClr xmlns:ahyp="http://schemas.microsoft.com/office/drawing/2018/hyperlinkcolor" xmlns="" val="tx"/>
                              </a:ext>
                            </a:extLst>
                          </a:hlinkClick>
                        </a:rPr>
                        <a:t>Vijay Prakash Sharma</a:t>
                      </a:r>
                      <a:r>
                        <a:rPr lang="en-IN" sz="1800" b="0" i="0" u="none" kern="1200" dirty="0">
                          <a:solidFill>
                            <a:schemeClr val="tx1"/>
                          </a:solidFill>
                          <a:effectLst/>
                          <a:latin typeface="+mn-lt"/>
                          <a:ea typeface="+mn-ea"/>
                          <a:cs typeface="+mn-cs"/>
                        </a:rPr>
                        <a:t>,</a:t>
                      </a:r>
                    </a:p>
                    <a:p>
                      <a:pPr marL="342900" lvl="0" indent="-342900">
                        <a:buFont typeface="+mj-lt"/>
                        <a:buAutoNum type="arabicPeriod"/>
                      </a:pPr>
                      <a:r>
                        <a:rPr lang="en-IN" sz="1800" b="0" i="0" u="none" strike="noStrike" kern="1200" dirty="0">
                          <a:solidFill>
                            <a:schemeClr val="tx1"/>
                          </a:solidFill>
                          <a:effectLst/>
                          <a:latin typeface="+mn-lt"/>
                          <a:ea typeface="+mn-ea"/>
                          <a:cs typeface="+mn-cs"/>
                          <a:hlinkClick r:id="rId3">
                            <a:extLst>
                              <a:ext uri="{A12FA001-AC4F-418D-AE19-62706E023703}">
                                <ahyp:hlinkClr xmlns:ahyp="http://schemas.microsoft.com/office/drawing/2018/hyperlinkcolor" xmlns="" val="tx"/>
                              </a:ext>
                            </a:extLst>
                          </a:hlinkClick>
                        </a:rPr>
                        <a:t>Azeem Saleem </a:t>
                      </a:r>
                      <a:r>
                        <a:rPr lang="en-IN" sz="1800" b="0" i="0" u="none" strike="noStrike" kern="1200" dirty="0" err="1">
                          <a:solidFill>
                            <a:schemeClr val="tx1"/>
                          </a:solidFill>
                          <a:effectLst/>
                          <a:latin typeface="+mn-lt"/>
                          <a:ea typeface="+mn-ea"/>
                          <a:cs typeface="+mn-cs"/>
                          <a:hlinkClick r:id="rId3">
                            <a:extLst>
                              <a:ext uri="{A12FA001-AC4F-418D-AE19-62706E023703}">
                                <ahyp:hlinkClr xmlns:ahyp="http://schemas.microsoft.com/office/drawing/2018/hyperlinkcolor" xmlns="" val="tx"/>
                              </a:ext>
                            </a:extLst>
                          </a:hlinkClick>
                        </a:rPr>
                        <a:t>Gaded</a:t>
                      </a:r>
                      <a:r>
                        <a:rPr lang="en-IN" sz="1800" b="0" i="0" u="none" kern="1200" dirty="0">
                          <a:solidFill>
                            <a:schemeClr val="tx1"/>
                          </a:solidFill>
                          <a:effectLst/>
                          <a:latin typeface="+mn-lt"/>
                          <a:ea typeface="+mn-ea"/>
                          <a:cs typeface="+mn-cs"/>
                        </a:rPr>
                        <a:t>,</a:t>
                      </a:r>
                    </a:p>
                    <a:p>
                      <a:pPr marL="342900" lvl="0" indent="-342900">
                        <a:buFont typeface="+mj-lt"/>
                        <a:buAutoNum type="arabicPeriod"/>
                      </a:pPr>
                      <a:r>
                        <a:rPr lang="en-IN" sz="1800" b="0" i="0" u="none" strike="noStrike" kern="1200" dirty="0" err="1">
                          <a:solidFill>
                            <a:schemeClr val="tx1"/>
                          </a:solidFill>
                          <a:effectLst/>
                          <a:latin typeface="+mn-lt"/>
                          <a:ea typeface="+mn-ea"/>
                          <a:cs typeface="+mn-cs"/>
                          <a:hlinkClick r:id="rId4">
                            <a:extLst>
                              <a:ext uri="{A12FA001-AC4F-418D-AE19-62706E023703}">
                                <ahyp:hlinkClr xmlns:ahyp="http://schemas.microsoft.com/office/drawing/2018/hyperlinkcolor" xmlns="" val="tx"/>
                              </a:ext>
                            </a:extLst>
                          </a:hlinkClick>
                        </a:rPr>
                        <a:t>Deveesh</a:t>
                      </a:r>
                      <a:r>
                        <a:rPr lang="en-IN" sz="1800" b="0" i="0" u="none" strike="noStrike" kern="1200" dirty="0">
                          <a:solidFill>
                            <a:schemeClr val="tx1"/>
                          </a:solidFill>
                          <a:effectLst/>
                          <a:latin typeface="+mn-lt"/>
                          <a:ea typeface="+mn-ea"/>
                          <a:cs typeface="+mn-cs"/>
                          <a:hlinkClick r:id="rId4">
                            <a:extLst>
                              <a:ext uri="{A12FA001-AC4F-418D-AE19-62706E023703}">
                                <ahyp:hlinkClr xmlns:ahyp="http://schemas.microsoft.com/office/drawing/2018/hyperlinkcolor" xmlns="" val="tx"/>
                              </a:ext>
                            </a:extLst>
                          </a:hlinkClick>
                        </a:rPr>
                        <a:t> Chaudhary</a:t>
                      </a:r>
                      <a:r>
                        <a:rPr lang="en-IN" sz="1800" b="0" i="0" u="none" kern="1200" dirty="0">
                          <a:solidFill>
                            <a:schemeClr val="tx1"/>
                          </a:solidFill>
                          <a:effectLst/>
                          <a:latin typeface="+mn-lt"/>
                          <a:ea typeface="+mn-ea"/>
                          <a:cs typeface="+mn-cs"/>
                        </a:rPr>
                        <a:t>,</a:t>
                      </a:r>
                    </a:p>
                    <a:p>
                      <a:pPr marL="342900" lvl="0" indent="-342900">
                        <a:buFont typeface="+mj-lt"/>
                        <a:buAutoNum type="arabicPeriod"/>
                      </a:pPr>
                      <a:r>
                        <a:rPr lang="en-IN" sz="1800" b="0" i="0" u="none" strike="noStrike" kern="1200" dirty="0">
                          <a:solidFill>
                            <a:schemeClr val="tx1"/>
                          </a:solidFill>
                          <a:effectLst/>
                          <a:latin typeface="+mn-lt"/>
                          <a:ea typeface="+mn-ea"/>
                          <a:cs typeface="+mn-cs"/>
                          <a:hlinkClick r:id="rId5">
                            <a:extLst>
                              <a:ext uri="{A12FA001-AC4F-418D-AE19-62706E023703}">
                                <ahyp:hlinkClr xmlns:ahyp="http://schemas.microsoft.com/office/drawing/2018/hyperlinkcolor" xmlns="" val="tx"/>
                              </a:ext>
                            </a:extLst>
                          </a:hlinkClick>
                        </a:rPr>
                        <a:t>Sunil Kumar</a:t>
                      </a:r>
                      <a:endParaRPr lang="en-IN" sz="1800" b="0" i="0" u="none" kern="1200" dirty="0">
                        <a:solidFill>
                          <a:schemeClr val="tx1"/>
                        </a:solidFill>
                        <a:effectLst/>
                        <a:latin typeface="+mn-lt"/>
                        <a:ea typeface="+mn-ea"/>
                        <a:cs typeface="+mn-cs"/>
                      </a:endParaRPr>
                    </a:p>
                  </a:txBody>
                  <a:tcPr/>
                </a:tc>
                <a:tc>
                  <a:txBody>
                    <a:bodyPr/>
                    <a:lstStyle/>
                    <a:p>
                      <a:pPr algn="l"/>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This paper suggests a neural network-based approach to song recommendation where their facial expressions detect a person's mood. This approach is more efficient than the existing ones and eases users' work of first searching and creating a specific playlist.</a:t>
                      </a:r>
                      <a:r>
                        <a:rPr 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p>
                  </a:txBody>
                  <a:tcPr/>
                </a:tc>
                <a:extLst>
                  <a:ext uri="{0D108BD9-81ED-4DB2-BD59-A6C34878D82A}">
                    <a16:rowId xmlns:a16="http://schemas.microsoft.com/office/drawing/2014/main" xmlns="" val="3084573607"/>
                  </a:ext>
                </a:extLst>
              </a:tr>
              <a:tr h="1425671">
                <a:tc>
                  <a:txBody>
                    <a:bodyPr/>
                    <a:lstStyle/>
                    <a:p>
                      <a:pPr algn="l"/>
                      <a:r>
                        <a:rPr lang="en-US"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Emotion Based Music Recommendation System</a:t>
                      </a:r>
                      <a:endParaRPr lang="en-IN" sz="1800" b="0" dirty="0">
                        <a:latin typeface="Times New Roman" panose="02020603050405020304" pitchFamily="18" charset="0"/>
                        <a:cs typeface="Times New Roman" panose="02020603050405020304" pitchFamily="18" charset="0"/>
                      </a:endParaRPr>
                    </a:p>
                  </a:txBody>
                  <a:tcPr/>
                </a:tc>
                <a:tc>
                  <a:txBody>
                    <a:bodyPr/>
                    <a:lstStyle/>
                    <a:p>
                      <a:pPr marL="342900" indent="-342900" algn="l">
                        <a:buFont typeface="+mj-lt"/>
                        <a:buAutoNum type="arabicPeriod"/>
                      </a:pPr>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Mikhail </a:t>
                      </a:r>
                      <a:r>
                        <a:rPr lang="en-IN" sz="18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Rumiantcev</a:t>
                      </a:r>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t>
                      </a:r>
                    </a:p>
                    <a:p>
                      <a:pPr marL="342900" indent="-342900" algn="l">
                        <a:buFont typeface="+mj-lt"/>
                        <a:buAutoNum type="arabicPeriod"/>
                      </a:pPr>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Oleksiy </a:t>
                      </a:r>
                      <a:r>
                        <a:rPr lang="en-IN" sz="18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Khriyenko</a:t>
                      </a:r>
                      <a:endParaRPr lang="en-IN" sz="1800" b="0" dirty="0">
                        <a:latin typeface="Times New Roman" panose="02020603050405020304" pitchFamily="18" charset="0"/>
                        <a:cs typeface="Times New Roman" panose="02020603050405020304" pitchFamily="18" charset="0"/>
                      </a:endParaRPr>
                    </a:p>
                  </a:txBody>
                  <a:tcPr/>
                </a:tc>
                <a:tc>
                  <a:txBody>
                    <a:bodyPr/>
                    <a:lstStyle/>
                    <a:p>
                      <a:pPr algn="l"/>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This paper will</a:t>
                      </a:r>
                    </a:p>
                    <a:p>
                      <a:pPr algn="l"/>
                      <a:r>
                        <a:rPr lang="en-US"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present the design of the personalized music recommendation</a:t>
                      </a:r>
                    </a:p>
                    <a:p>
                      <a:pPr algn="l"/>
                      <a:r>
                        <a:rPr lang="en-US"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system, driven by listener feelings, emotions and activity contexts.</a:t>
                      </a:r>
                      <a:endParaRPr lang="en-IN" sz="18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636339077"/>
                  </a:ext>
                </a:extLst>
              </a:tr>
              <a:tr h="1692984">
                <a:tc>
                  <a:txBody>
                    <a:bodyPr/>
                    <a:lstStyle/>
                    <a:p>
                      <a:pPr algn="l"/>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Music Recommendation System</a:t>
                      </a:r>
                      <a:endParaRPr lang="en-IN" sz="1800" b="0" dirty="0">
                        <a:latin typeface="Times New Roman" panose="02020603050405020304" pitchFamily="18" charset="0"/>
                        <a:cs typeface="Times New Roman" panose="02020603050405020304" pitchFamily="18" charset="0"/>
                      </a:endParaRPr>
                    </a:p>
                  </a:txBody>
                  <a:tcPr/>
                </a:tc>
                <a:tc>
                  <a:txBody>
                    <a:bodyPr/>
                    <a:lstStyle/>
                    <a:p>
                      <a:pPr marL="342900" indent="-342900" algn="l">
                        <a:buFont typeface="+mj-lt"/>
                        <a:buAutoNum type="arabicPeriod"/>
                      </a:pPr>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Smt. </a:t>
                      </a:r>
                      <a:r>
                        <a:rPr lang="en-IN" sz="18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Namitha</a:t>
                      </a:r>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S J</a:t>
                      </a:r>
                    </a:p>
                  </a:txBody>
                  <a:tcPr/>
                </a:tc>
                <a:tc>
                  <a:txBody>
                    <a:bodyPr/>
                    <a:lstStyle/>
                    <a:p>
                      <a:pPr algn="l"/>
                      <a:r>
                        <a:rPr lang="en-US"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Approach used in this paper focuses on various features </a:t>
                      </a:r>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of songs.</a:t>
                      </a:r>
                      <a:r>
                        <a:rPr lang="en-US"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The recommendations are stored using </a:t>
                      </a:r>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firebase </a:t>
                      </a:r>
                      <a:r>
                        <a:rPr lang="en-IN" sz="18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firestore</a:t>
                      </a:r>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and firebase storage. Artificial Neural Networks and </a:t>
                      </a:r>
                      <a:r>
                        <a:rPr lang="en-US"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KNN regression are the algorithms used. The algorithm predicts the similarity score between pair of songs.</a:t>
                      </a:r>
                      <a:endParaRPr lang="en-IN" sz="18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477320701"/>
                  </a:ext>
                </a:extLst>
              </a:tr>
            </a:tbl>
          </a:graphicData>
        </a:graphic>
      </p:graphicFrame>
    </p:spTree>
    <p:extLst>
      <p:ext uri="{BB962C8B-B14F-4D97-AF65-F5344CB8AC3E}">
        <p14:creationId xmlns:p14="http://schemas.microsoft.com/office/powerpoint/2010/main" xmlns="" val="1515087935"/>
      </p:ext>
    </p:extLst>
  </p:cSld>
  <p:clrMapOvr>
    <a:masterClrMapping/>
  </p:clrMapOvr>
  <p:transition spd="slow">
    <p:cover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xmlns="" id="{47E3E7AA-6955-2382-2EA3-E854D4558565}"/>
              </a:ext>
            </a:extLst>
          </p:cNvPr>
          <p:cNvGraphicFramePr>
            <a:graphicFrameLocks noGrp="1"/>
          </p:cNvGraphicFramePr>
          <p:nvPr>
            <p:extLst>
              <p:ext uri="{D42A27DB-BD31-4B8C-83A1-F6EECF244321}">
                <p14:modId xmlns:p14="http://schemas.microsoft.com/office/powerpoint/2010/main" xmlns="" val="3233534210"/>
              </p:ext>
            </p:extLst>
          </p:nvPr>
        </p:nvGraphicFramePr>
        <p:xfrm>
          <a:off x="235829" y="346229"/>
          <a:ext cx="11638626" cy="5789141"/>
        </p:xfrm>
        <a:graphic>
          <a:graphicData uri="http://schemas.openxmlformats.org/drawingml/2006/table">
            <a:tbl>
              <a:tblPr firstRow="1" bandRow="1">
                <a:tableStyleId>{21E4AEA4-8DFA-4A89-87EB-49C32662AFE0}</a:tableStyleId>
              </a:tblPr>
              <a:tblGrid>
                <a:gridCol w="3174989">
                  <a:extLst>
                    <a:ext uri="{9D8B030D-6E8A-4147-A177-3AD203B41FA5}">
                      <a16:colId xmlns:a16="http://schemas.microsoft.com/office/drawing/2014/main" xmlns="" val="149855434"/>
                    </a:ext>
                  </a:extLst>
                </a:gridCol>
                <a:gridCol w="3112028">
                  <a:extLst>
                    <a:ext uri="{9D8B030D-6E8A-4147-A177-3AD203B41FA5}">
                      <a16:colId xmlns:a16="http://schemas.microsoft.com/office/drawing/2014/main" xmlns="" val="1590626444"/>
                    </a:ext>
                  </a:extLst>
                </a:gridCol>
                <a:gridCol w="5351609">
                  <a:extLst>
                    <a:ext uri="{9D8B030D-6E8A-4147-A177-3AD203B41FA5}">
                      <a16:colId xmlns:a16="http://schemas.microsoft.com/office/drawing/2014/main" xmlns="" val="2339176455"/>
                    </a:ext>
                  </a:extLst>
                </a:gridCol>
              </a:tblGrid>
              <a:tr h="621437">
                <a:tc>
                  <a:txBody>
                    <a:bodyPr/>
                    <a:lstStyle/>
                    <a:p>
                      <a:r>
                        <a:rPr lang="en-IN" dirty="0"/>
                        <a:t>Paper Name</a:t>
                      </a:r>
                    </a:p>
                  </a:txBody>
                  <a:tcPr/>
                </a:tc>
                <a:tc>
                  <a:txBody>
                    <a:bodyPr/>
                    <a:lstStyle/>
                    <a:p>
                      <a:r>
                        <a:rPr lang="en-IN" dirty="0"/>
                        <a:t>Author name</a:t>
                      </a:r>
                    </a:p>
                  </a:txBody>
                  <a:tcPr/>
                </a:tc>
                <a:tc>
                  <a:txBody>
                    <a:bodyPr/>
                    <a:lstStyle/>
                    <a:p>
                      <a:r>
                        <a:rPr lang="en-IN" dirty="0"/>
                        <a:t>Description</a:t>
                      </a:r>
                    </a:p>
                  </a:txBody>
                  <a:tcPr/>
                </a:tc>
                <a:extLst>
                  <a:ext uri="{0D108BD9-81ED-4DB2-BD59-A6C34878D82A}">
                    <a16:rowId xmlns:a16="http://schemas.microsoft.com/office/drawing/2014/main" xmlns="" val="3292826664"/>
                  </a:ext>
                </a:extLst>
              </a:tr>
              <a:tr h="1425671">
                <a:tc>
                  <a:txBody>
                    <a:bodyPr/>
                    <a:lstStyle/>
                    <a:p>
                      <a:pPr lvl="0" algn="l"/>
                      <a:endPar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lvl="0" algn="l"/>
                      <a:r>
                        <a:rPr 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 Survey of Music Personalized Recommendation System</a:t>
                      </a:r>
                      <a:endParaRPr lang="en-IN" sz="18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342900" lvl="0" indent="-342900" algn="l">
                        <a:buFont typeface="+mj-lt"/>
                        <a:buAutoNum type="arabicPeriod"/>
                      </a:pPr>
                      <a:endPar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marL="342900" lvl="0" indent="-342900" algn="l">
                        <a:buFont typeface="+mj-lt"/>
                        <a:buAutoNum type="arabicPeriod"/>
                      </a:pPr>
                      <a:r>
                        <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r>
                        <a:rPr 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Yuan </a:t>
                      </a:r>
                      <a:r>
                        <a:rPr lang="en-US" sz="18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Xie</a:t>
                      </a:r>
                      <a:r>
                        <a:rPr 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p>
                    <a:p>
                      <a:pPr marL="342900" lvl="0" indent="-342900" algn="l">
                        <a:buFont typeface="+mj-lt"/>
                        <a:buAutoNum type="arabicPeriod"/>
                      </a:pPr>
                      <a:r>
                        <a:rPr 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Lei Ding</a:t>
                      </a:r>
                      <a:endParaRPr lang="en-IN" sz="18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lvl="0" algn="l"/>
                      <a:r>
                        <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This paper </a:t>
                      </a:r>
                      <a:r>
                        <a:rPr 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proposes a method of using rough set theory to extract important context information and combines this user preference in context with collaborative filtering recommendation technology to</a:t>
                      </a:r>
                    </a:p>
                    <a:p>
                      <a:pPr lvl="0" algn="l"/>
                      <a:r>
                        <a:rPr 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implement a new idea of context recommendation-based music recommendation.	</a:t>
                      </a:r>
                    </a:p>
                  </a:txBody>
                  <a:tcPr/>
                </a:tc>
                <a:extLst>
                  <a:ext uri="{0D108BD9-81ED-4DB2-BD59-A6C34878D82A}">
                    <a16:rowId xmlns:a16="http://schemas.microsoft.com/office/drawing/2014/main" xmlns="" val="2985266508"/>
                  </a:ext>
                </a:extLst>
              </a:tr>
              <a:tr h="1425671">
                <a:tc>
                  <a:txBody>
                    <a:bodyPr/>
                    <a:lstStyle/>
                    <a:p>
                      <a:pPr lvl="0" algn="l"/>
                      <a:endPar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lvl="0" algn="l"/>
                      <a:r>
                        <a:rPr 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User Based Hybrid Algorithms for Music Recommendation Systems </a:t>
                      </a:r>
                      <a:endParaRPr lang="en-IN" sz="18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342900" lvl="0" indent="-342900" algn="l">
                        <a:buFont typeface="+mj-lt"/>
                        <a:buAutoNum type="arabicPeriod"/>
                      </a:pPr>
                      <a:endPar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marL="342900" lvl="0" indent="-342900" algn="l">
                        <a:buFont typeface="+mj-lt"/>
                        <a:buAutoNum type="arabicPeriod"/>
                      </a:pPr>
                      <a:r>
                        <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r>
                        <a:rPr lang="en-IN" sz="18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Murtadha</a:t>
                      </a:r>
                      <a:r>
                        <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Sami </a:t>
                      </a:r>
                      <a:r>
                        <a:rPr lang="en-IN" sz="18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Luaibi</a:t>
                      </a:r>
                      <a:r>
                        <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Al-Maliki </a:t>
                      </a:r>
                      <a:endParaRPr lang="en-IN" sz="18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lvl="0" algn="l"/>
                      <a:r>
                        <a:rPr 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This thesis presents user-based hybrid algorithms for music recommendation systems to address the Cold-Start problem and to recommend music for both new and existing users based on their context by integrating the social information to provide context aware personalized music recommendation. </a:t>
                      </a:r>
                      <a:endParaRPr lang="en-IN" sz="180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434577929"/>
                  </a:ext>
                </a:extLst>
              </a:tr>
              <a:tr h="1692984">
                <a:tc>
                  <a:txBody>
                    <a:bodyPr/>
                    <a:lstStyle/>
                    <a:p>
                      <a:pPr lvl="0" algn="l"/>
                      <a:r>
                        <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Music Recommendation</a:t>
                      </a:r>
                      <a:endParaRPr lang="en-IN" sz="18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342900" lvl="0" indent="-342900" algn="l">
                        <a:buFont typeface="+mj-lt"/>
                        <a:buAutoNum type="arabicPeriod"/>
                      </a:pPr>
                      <a:r>
                        <a:rPr 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Dietmar </a:t>
                      </a:r>
                      <a:r>
                        <a:rPr lang="en-US" sz="18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Jannach</a:t>
                      </a:r>
                      <a:r>
                        <a:rPr 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p>
                    <a:p>
                      <a:pPr marL="342900" lvl="0" indent="-342900" algn="l">
                        <a:buFont typeface="+mj-lt"/>
                        <a:buAutoNum type="arabicPeriod"/>
                      </a:pPr>
                      <a:r>
                        <a:rPr lang="en-US" sz="18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Geoffray</a:t>
                      </a:r>
                      <a:r>
                        <a:rPr 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r>
                        <a:rPr lang="en-US" sz="18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Bonnin</a:t>
                      </a:r>
                      <a:endPar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lvl="0" algn="l"/>
                      <a:r>
                        <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This paper tells us about </a:t>
                      </a:r>
                      <a:r>
                        <a:rPr 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Music recommendation was one early application domain for recommendation</a:t>
                      </a:r>
                    </a:p>
                    <a:p>
                      <a:pPr lvl="0" algn="l"/>
                      <a:r>
                        <a:rPr 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techniques, starting with the Ringo system presented in 1995. Since then </a:t>
                      </a:r>
                      <a:r>
                        <a:rPr lang="en-US" sz="18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however,most</a:t>
                      </a:r>
                      <a:r>
                        <a:rPr 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of the research literature on recommender systems (RS)</a:t>
                      </a:r>
                      <a:endParaRPr lang="en-IN" sz="180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564180467"/>
                  </a:ext>
                </a:extLst>
              </a:tr>
            </a:tbl>
          </a:graphicData>
        </a:graphic>
      </p:graphicFrame>
    </p:spTree>
    <p:extLst>
      <p:ext uri="{BB962C8B-B14F-4D97-AF65-F5344CB8AC3E}">
        <p14:creationId xmlns:p14="http://schemas.microsoft.com/office/powerpoint/2010/main" xmlns="" val="3684654213"/>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xmlns="" id="{32875CB6-D7DD-047B-5A3C-DE7DEE60ACCE}"/>
              </a:ext>
            </a:extLst>
          </p:cNvPr>
          <p:cNvGraphicFramePr>
            <a:graphicFrameLocks noGrp="1"/>
          </p:cNvGraphicFramePr>
          <p:nvPr>
            <p:extLst>
              <p:ext uri="{D42A27DB-BD31-4B8C-83A1-F6EECF244321}">
                <p14:modId xmlns:p14="http://schemas.microsoft.com/office/powerpoint/2010/main" xmlns="" val="4210654593"/>
              </p:ext>
            </p:extLst>
          </p:nvPr>
        </p:nvGraphicFramePr>
        <p:xfrm>
          <a:off x="275206" y="319596"/>
          <a:ext cx="11617003" cy="5806586"/>
        </p:xfrm>
        <a:graphic>
          <a:graphicData uri="http://schemas.openxmlformats.org/drawingml/2006/table">
            <a:tbl>
              <a:tblPr firstRow="1" bandRow="1">
                <a:tableStyleId>{21E4AEA4-8DFA-4A89-87EB-49C32662AFE0}</a:tableStyleId>
              </a:tblPr>
              <a:tblGrid>
                <a:gridCol w="3153366">
                  <a:extLst>
                    <a:ext uri="{9D8B030D-6E8A-4147-A177-3AD203B41FA5}">
                      <a16:colId xmlns:a16="http://schemas.microsoft.com/office/drawing/2014/main" xmlns="" val="3075967938"/>
                    </a:ext>
                  </a:extLst>
                </a:gridCol>
                <a:gridCol w="3112028">
                  <a:extLst>
                    <a:ext uri="{9D8B030D-6E8A-4147-A177-3AD203B41FA5}">
                      <a16:colId xmlns:a16="http://schemas.microsoft.com/office/drawing/2014/main" xmlns="" val="3241841974"/>
                    </a:ext>
                  </a:extLst>
                </a:gridCol>
                <a:gridCol w="5351609">
                  <a:extLst>
                    <a:ext uri="{9D8B030D-6E8A-4147-A177-3AD203B41FA5}">
                      <a16:colId xmlns:a16="http://schemas.microsoft.com/office/drawing/2014/main" xmlns="" val="3588331552"/>
                    </a:ext>
                  </a:extLst>
                </a:gridCol>
              </a:tblGrid>
              <a:tr h="424352">
                <a:tc>
                  <a:txBody>
                    <a:bodyPr/>
                    <a:lstStyle/>
                    <a:p>
                      <a:pPr algn="l"/>
                      <a:r>
                        <a:rPr lang="en-IN" sz="1800" b="1" dirty="0">
                          <a:solidFill>
                            <a:schemeClr val="bg1"/>
                          </a:solidFill>
                          <a:latin typeface="Times New Roman" panose="02020603050405020304" pitchFamily="18" charset="0"/>
                          <a:cs typeface="Times New Roman" panose="02020603050405020304" pitchFamily="18" charset="0"/>
                        </a:rPr>
                        <a:t>Paper Name</a:t>
                      </a:r>
                    </a:p>
                  </a:txBody>
                  <a:tcPr/>
                </a:tc>
                <a:tc>
                  <a:txBody>
                    <a:bodyPr/>
                    <a:lstStyle/>
                    <a:p>
                      <a:pPr algn="l"/>
                      <a:r>
                        <a:rPr lang="en-IN" sz="1800" b="1" dirty="0">
                          <a:solidFill>
                            <a:schemeClr val="bg1"/>
                          </a:solidFill>
                          <a:latin typeface="Times New Roman" panose="02020603050405020304" pitchFamily="18" charset="0"/>
                          <a:cs typeface="Times New Roman" panose="02020603050405020304" pitchFamily="18" charset="0"/>
                        </a:rPr>
                        <a:t>Author name</a:t>
                      </a:r>
                    </a:p>
                  </a:txBody>
                  <a:tcPr/>
                </a:tc>
                <a:tc>
                  <a:txBody>
                    <a:bodyPr/>
                    <a:lstStyle/>
                    <a:p>
                      <a:pPr algn="l"/>
                      <a:r>
                        <a:rPr lang="en-IN" sz="1800" b="1" dirty="0">
                          <a:solidFill>
                            <a:schemeClr val="bg1"/>
                          </a:solidFill>
                          <a:latin typeface="Times New Roman" panose="02020603050405020304" pitchFamily="18" charset="0"/>
                          <a:cs typeface="Times New Roman" panose="02020603050405020304" pitchFamily="18" charset="0"/>
                        </a:rPr>
                        <a:t>Description</a:t>
                      </a:r>
                    </a:p>
                  </a:txBody>
                  <a:tcPr/>
                </a:tc>
                <a:extLst>
                  <a:ext uri="{0D108BD9-81ED-4DB2-BD59-A6C34878D82A}">
                    <a16:rowId xmlns:a16="http://schemas.microsoft.com/office/drawing/2014/main" xmlns="" val="148939075"/>
                  </a:ext>
                </a:extLst>
              </a:tr>
              <a:tr h="1480794">
                <a:tc>
                  <a:txBody>
                    <a:bodyPr/>
                    <a:lstStyle/>
                    <a:p>
                      <a:pPr algn="l"/>
                      <a:endPar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algn="l"/>
                      <a:r>
                        <a:rPr 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Music Recommendation System Using Machine Learning </a:t>
                      </a:r>
                      <a:endParaRPr lang="en-IN" sz="18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342900" indent="-342900" algn="l">
                        <a:buFont typeface="+mj-lt"/>
                        <a:buAutoNum type="arabicPeriod"/>
                      </a:pPr>
                      <a:r>
                        <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Varsha Verma,</a:t>
                      </a:r>
                    </a:p>
                    <a:p>
                      <a:pPr marL="342900" indent="-342900" algn="l">
                        <a:buFont typeface="+mj-lt"/>
                        <a:buAutoNum type="arabicPeriod"/>
                      </a:pPr>
                      <a:r>
                        <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r>
                        <a:rPr lang="en-IN" sz="18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Ninad</a:t>
                      </a:r>
                      <a:r>
                        <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Marathe, </a:t>
                      </a:r>
                    </a:p>
                    <a:p>
                      <a:pPr marL="342900" indent="-342900" algn="l">
                        <a:buFont typeface="+mj-lt"/>
                        <a:buAutoNum type="arabicPeriod"/>
                      </a:pPr>
                      <a:r>
                        <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r>
                        <a:rPr lang="en-IN" sz="18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Parth</a:t>
                      </a:r>
                      <a:r>
                        <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r>
                        <a:rPr lang="en-IN" sz="18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Sanghavi</a:t>
                      </a:r>
                      <a:r>
                        <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a:t>
                      </a:r>
                    </a:p>
                    <a:p>
                      <a:pPr marL="342900" indent="-342900" algn="l">
                        <a:buFont typeface="+mj-lt"/>
                        <a:buAutoNum type="arabicPeriod"/>
                      </a:pPr>
                      <a:r>
                        <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r>
                        <a:rPr lang="en-IN" sz="18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Dr.</a:t>
                      </a:r>
                      <a:r>
                        <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Prashant </a:t>
                      </a:r>
                      <a:r>
                        <a:rPr lang="en-IN" sz="18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Nitnaware</a:t>
                      </a:r>
                      <a:r>
                        <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endParaRPr lang="en-IN" sz="18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a:r>
                        <a:rPr 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In this </a:t>
                      </a:r>
                      <a:r>
                        <a:rPr lang="en-US" sz="18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project,a</a:t>
                      </a:r>
                      <a:r>
                        <a:rPr 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sample data set of songs to find correlations between users and songs so that a new song will be recommended to them based on their previous history. They have implement this project using libraries like NumPy, Pandas.	</a:t>
                      </a:r>
                    </a:p>
                  </a:txBody>
                  <a:tcPr/>
                </a:tc>
                <a:extLst>
                  <a:ext uri="{0D108BD9-81ED-4DB2-BD59-A6C34878D82A}">
                    <a16:rowId xmlns:a16="http://schemas.microsoft.com/office/drawing/2014/main" xmlns="" val="1485941961"/>
                  </a:ext>
                </a:extLst>
              </a:tr>
              <a:tr h="1536724">
                <a:tc>
                  <a:txBody>
                    <a:bodyPr/>
                    <a:lstStyle/>
                    <a:p>
                      <a:pPr algn="l"/>
                      <a:r>
                        <a:rPr 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Emotion Based Music Recommendation System</a:t>
                      </a:r>
                      <a:endParaRPr lang="en-IN" sz="18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342900" indent="-342900" algn="l">
                        <a:buFont typeface="+mj-lt"/>
                        <a:buAutoNum type="arabicPeriod"/>
                      </a:pPr>
                      <a:r>
                        <a:rPr lang="en-IN" sz="18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Dr.Sunil</a:t>
                      </a:r>
                      <a:r>
                        <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r>
                        <a:rPr lang="en-IN" sz="18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Bhutada</a:t>
                      </a:r>
                      <a:r>
                        <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a:t>
                      </a:r>
                    </a:p>
                    <a:p>
                      <a:pPr marL="342900" indent="-342900" algn="l">
                        <a:buFont typeface="+mj-lt"/>
                        <a:buAutoNum type="arabicPeriod"/>
                      </a:pPr>
                      <a:r>
                        <a:rPr lang="en-IN" sz="1800" b="0" dirty="0" err="1">
                          <a:solidFill>
                            <a:schemeClr val="tx1"/>
                          </a:solidFill>
                          <a:latin typeface="Times New Roman" panose="02020603050405020304" pitchFamily="18" charset="0"/>
                          <a:cs typeface="Times New Roman" panose="02020603050405020304" pitchFamily="18" charset="0"/>
                        </a:rPr>
                        <a:t>CH.sadhvika</a:t>
                      </a:r>
                      <a:r>
                        <a:rPr lang="en-IN" sz="1800" b="0" dirty="0">
                          <a:solidFill>
                            <a:schemeClr val="tx1"/>
                          </a:solidFill>
                          <a:latin typeface="Times New Roman" panose="02020603050405020304" pitchFamily="18" charset="0"/>
                          <a:cs typeface="Times New Roman" panose="02020603050405020304" pitchFamily="18" charset="0"/>
                        </a:rPr>
                        <a:t>,</a:t>
                      </a:r>
                    </a:p>
                    <a:p>
                      <a:pPr marL="342900" indent="-342900" algn="l">
                        <a:buFont typeface="+mj-lt"/>
                        <a:buAutoNum type="arabicPeriod"/>
                      </a:pPr>
                      <a:r>
                        <a:rPr lang="en-IN" sz="1800" b="0" dirty="0" err="1">
                          <a:solidFill>
                            <a:schemeClr val="tx1"/>
                          </a:solidFill>
                          <a:latin typeface="Times New Roman" panose="02020603050405020304" pitchFamily="18" charset="0"/>
                          <a:cs typeface="Times New Roman" panose="02020603050405020304" pitchFamily="18" charset="0"/>
                        </a:rPr>
                        <a:t>Gutta.Abigna</a:t>
                      </a:r>
                      <a:r>
                        <a:rPr lang="en-IN" sz="1800" b="0" dirty="0">
                          <a:solidFill>
                            <a:schemeClr val="tx1"/>
                          </a:solidFill>
                          <a:latin typeface="Times New Roman" panose="02020603050405020304" pitchFamily="18" charset="0"/>
                          <a:cs typeface="Times New Roman" panose="02020603050405020304" pitchFamily="18" charset="0"/>
                        </a:rPr>
                        <a:t>,</a:t>
                      </a:r>
                    </a:p>
                    <a:p>
                      <a:pPr marL="342900" indent="-342900" algn="l">
                        <a:buFont typeface="+mj-lt"/>
                        <a:buAutoNum type="arabicPeriod"/>
                      </a:pPr>
                      <a:r>
                        <a:rPr lang="en-IN" sz="1800" b="0" dirty="0" err="1">
                          <a:solidFill>
                            <a:schemeClr val="tx1"/>
                          </a:solidFill>
                          <a:latin typeface="Times New Roman" panose="02020603050405020304" pitchFamily="18" charset="0"/>
                          <a:cs typeface="Times New Roman" panose="02020603050405020304" pitchFamily="18" charset="0"/>
                        </a:rPr>
                        <a:t>P.Srinivas</a:t>
                      </a:r>
                      <a:r>
                        <a:rPr lang="en-IN" sz="1800" b="0" dirty="0">
                          <a:solidFill>
                            <a:schemeClr val="tx1"/>
                          </a:solidFill>
                          <a:latin typeface="Times New Roman" panose="02020603050405020304" pitchFamily="18" charset="0"/>
                          <a:cs typeface="Times New Roman" panose="02020603050405020304" pitchFamily="18" charset="0"/>
                        </a:rPr>
                        <a:t> </a:t>
                      </a:r>
                      <a:r>
                        <a:rPr lang="en-IN" sz="1800" b="0" dirty="0" err="1">
                          <a:solidFill>
                            <a:schemeClr val="tx1"/>
                          </a:solidFill>
                          <a:latin typeface="Times New Roman" panose="02020603050405020304" pitchFamily="18" charset="0"/>
                          <a:cs typeface="Times New Roman" panose="02020603050405020304" pitchFamily="18" charset="0"/>
                        </a:rPr>
                        <a:t>reddy</a:t>
                      </a:r>
                      <a:endParaRPr lang="en-IN" sz="18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a:r>
                        <a:rPr 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In this project, by running main web page it will trigger an XML file then </a:t>
                      </a:r>
                      <a:r>
                        <a:rPr lang="en-US" sz="18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Opencv</a:t>
                      </a:r>
                      <a:r>
                        <a:rPr 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helps in capturing images from webcam as well as for processing purposes. made the implementation of the fisher face methodology of OpenCV for classification. And fisher face to train the model and store it in a model-file(XML). </a:t>
                      </a:r>
                      <a:endParaRPr lang="en-IN" sz="180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032312488"/>
                  </a:ext>
                </a:extLst>
              </a:tr>
              <a:tr h="1959910">
                <a:tc>
                  <a:txBody>
                    <a:bodyPr/>
                    <a:lstStyle/>
                    <a:p>
                      <a:pPr algn="l"/>
                      <a:r>
                        <a:rPr 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EMOTION BASED MUSIC RECOMMENDATION SYSTEM</a:t>
                      </a:r>
                      <a:endParaRPr lang="en-IN" sz="18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342900" indent="-342900" algn="l">
                        <a:buFont typeface="+mj-lt"/>
                        <a:buAutoNum type="arabicPeriod"/>
                      </a:pPr>
                      <a:r>
                        <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H. Immanuel James,</a:t>
                      </a:r>
                    </a:p>
                    <a:p>
                      <a:pPr marL="342900" indent="-342900" algn="l">
                        <a:buFont typeface="+mj-lt"/>
                        <a:buAutoNum type="arabicPeriod"/>
                      </a:pPr>
                      <a:r>
                        <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J. James </a:t>
                      </a:r>
                      <a:r>
                        <a:rPr lang="en-IN" sz="18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Anto</a:t>
                      </a:r>
                      <a:r>
                        <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Arnold,</a:t>
                      </a:r>
                    </a:p>
                    <a:p>
                      <a:pPr marL="342900" indent="-342900" algn="l">
                        <a:buFont typeface="+mj-lt"/>
                        <a:buAutoNum type="arabicPeriod"/>
                      </a:pPr>
                      <a:r>
                        <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J. Maria </a:t>
                      </a:r>
                      <a:r>
                        <a:rPr lang="en-IN" sz="18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Masilla</a:t>
                      </a:r>
                      <a:r>
                        <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r>
                        <a:rPr lang="en-IN" sz="18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Ruban</a:t>
                      </a:r>
                      <a:r>
                        <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a:t>
                      </a:r>
                    </a:p>
                    <a:p>
                      <a:pPr marL="342900" indent="-342900" algn="l">
                        <a:buFont typeface="+mj-lt"/>
                        <a:buAutoNum type="arabicPeriod"/>
                      </a:pPr>
                      <a:r>
                        <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M. </a:t>
                      </a:r>
                      <a:r>
                        <a:rPr lang="en-IN" sz="18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Tamilarasan</a:t>
                      </a:r>
                      <a:r>
                        <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a:t>
                      </a:r>
                    </a:p>
                    <a:p>
                      <a:pPr marL="342900" indent="-342900" algn="l">
                        <a:buFont typeface="+mj-lt"/>
                        <a:buAutoNum type="arabicPeriod"/>
                      </a:pPr>
                      <a:r>
                        <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R. Saranya</a:t>
                      </a:r>
                    </a:p>
                  </a:txBody>
                  <a:tcPr/>
                </a:tc>
                <a:tc>
                  <a:txBody>
                    <a:bodyPr/>
                    <a:lstStyle/>
                    <a:p>
                      <a:pPr algn="l"/>
                      <a:r>
                        <a:rPr lang="en-US" sz="1700" b="0" i="0" u="none" strike="noStrike" kern="1200" baseline="0" dirty="0">
                          <a:solidFill>
                            <a:schemeClr val="tx1"/>
                          </a:solidFill>
                          <a:latin typeface="Times New Roman" panose="02020603050405020304" pitchFamily="18" charset="0"/>
                          <a:ea typeface="+mn-ea"/>
                          <a:cs typeface="Times New Roman" panose="02020603050405020304" pitchFamily="18" charset="0"/>
                        </a:rPr>
                        <a:t>This </a:t>
                      </a:r>
                      <a:r>
                        <a:rPr lang="en-US" sz="17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paper,novel</a:t>
                      </a:r>
                      <a:r>
                        <a:rPr lang="en-US" sz="17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model for emotion-based music </a:t>
                      </a:r>
                      <a:r>
                        <a:rPr lang="en-US" sz="17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recommendation,which</a:t>
                      </a:r>
                      <a:r>
                        <a:rPr lang="en-US" sz="17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is based on the association discovery from film music. They investigated music feature extraction and modified the affinity graph for association discovery between emotions and music features</a:t>
                      </a:r>
                      <a:r>
                        <a:rPr lang="en-IN" sz="1700" b="0" i="0" u="none" strike="noStrike" kern="1200" baseline="0" dirty="0">
                          <a:solidFill>
                            <a:schemeClr val="tx1"/>
                          </a:solidFill>
                          <a:latin typeface="Times New Roman" panose="02020603050405020304" pitchFamily="18" charset="0"/>
                          <a:ea typeface="+mn-ea"/>
                          <a:cs typeface="Times New Roman" panose="02020603050405020304" pitchFamily="18" charset="0"/>
                        </a:rPr>
                        <a:t>.The algorithm </a:t>
                      </a:r>
                      <a:r>
                        <a:rPr lang="en-US" sz="1700" b="0" i="0" u="none" strike="noStrike" kern="1200" baseline="0" dirty="0">
                          <a:solidFill>
                            <a:schemeClr val="tx1"/>
                          </a:solidFill>
                          <a:latin typeface="Times New Roman" panose="02020603050405020304" pitchFamily="18" charset="0"/>
                          <a:ea typeface="+mn-ea"/>
                          <a:cs typeface="Times New Roman" panose="02020603050405020304" pitchFamily="18" charset="0"/>
                        </a:rPr>
                        <a:t>proposed in this paper aspires to reduce overall computational time and cost of the designed system. It also aims at increasing accuracy of the </a:t>
                      </a:r>
                      <a:r>
                        <a:rPr lang="en-IN" sz="1700" b="0" i="0" u="none" strike="noStrike" kern="1200" baseline="0" dirty="0">
                          <a:solidFill>
                            <a:schemeClr val="tx1"/>
                          </a:solidFill>
                          <a:latin typeface="Times New Roman" panose="02020603050405020304" pitchFamily="18" charset="0"/>
                          <a:ea typeface="+mn-ea"/>
                          <a:cs typeface="Times New Roman" panose="02020603050405020304" pitchFamily="18" charset="0"/>
                        </a:rPr>
                        <a:t>designed system.</a:t>
                      </a:r>
                      <a:endParaRPr lang="en-IN" sz="170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250137257"/>
                  </a:ext>
                </a:extLst>
              </a:tr>
            </a:tbl>
          </a:graphicData>
        </a:graphic>
      </p:graphicFrame>
    </p:spTree>
    <p:extLst>
      <p:ext uri="{BB962C8B-B14F-4D97-AF65-F5344CB8AC3E}">
        <p14:creationId xmlns:p14="http://schemas.microsoft.com/office/powerpoint/2010/main" xmlns="" val="1367375113"/>
      </p:ext>
    </p:extLst>
  </p:cSld>
  <p:clrMapOvr>
    <a:masterClrMapping/>
  </p:clrMapOvr>
  <p:transition spd="slow">
    <p:cover dir="r"/>
  </p:transition>
</p:sld>
</file>

<file path=ppt/theme/theme1.xml><?xml version="1.0" encoding="utf-8"?>
<a:theme xmlns:a="http://schemas.openxmlformats.org/drawingml/2006/main" name="Retrospect">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477</TotalTime>
  <Words>1387</Words>
  <Application>Microsoft Office PowerPoint</Application>
  <PresentationFormat>Custom</PresentationFormat>
  <Paragraphs>175</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Retrospect</vt:lpstr>
      <vt:lpstr>Slide 1</vt:lpstr>
      <vt:lpstr>Slide 2</vt:lpstr>
      <vt:lpstr>Index</vt:lpstr>
      <vt:lpstr>Problem Statement  </vt:lpstr>
      <vt:lpstr>Introduction  </vt:lpstr>
      <vt:lpstr>Motivation </vt:lpstr>
      <vt:lpstr>Literature Survey</vt:lpstr>
      <vt:lpstr>Slide 8</vt:lpstr>
      <vt:lpstr>Slide 9</vt:lpstr>
      <vt:lpstr>Gap Analysis </vt:lpstr>
      <vt:lpstr>Objectives</vt:lpstr>
      <vt:lpstr>Architecture Diagram of EMOTION BASED MUSIC RECOMMENDATION SYSTEM</vt:lpstr>
      <vt:lpstr>Social Impact</vt:lpstr>
      <vt:lpstr>Feasibility and scope</vt:lpstr>
      <vt:lpstr>Project Timeline</vt:lpstr>
      <vt:lpstr>Slide 16</vt:lpstr>
      <vt:lpstr>Conclusion </vt:lpstr>
      <vt:lpstr>References</vt:lpstr>
      <vt:lpstr>Slide 19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SHRADDHAAHER</dc:creator>
  <cp:lastModifiedBy>hp-pc</cp:lastModifiedBy>
  <cp:revision>2</cp:revision>
  <dcterms:created xsi:type="dcterms:W3CDTF">2022-08-25T12:01:02Z</dcterms:created>
  <dcterms:modified xsi:type="dcterms:W3CDTF">2022-09-07T11:20:40Z</dcterms:modified>
</cp:coreProperties>
</file>