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BWR Process Flowchart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097280"/>
            <a:ext cx="3200400" cy="82296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BD Brings Mandate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2194560"/>
            <a:ext cx="3200400" cy="82296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Register Mandate &amp; Upload Docs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914400" y="3291840"/>
            <a:ext cx="3200400" cy="82296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DDP – Financial Capture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914400" y="4389120"/>
            <a:ext cx="3200400" cy="82296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Allocation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914400" y="5486400"/>
            <a:ext cx="3200400" cy="82296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Validate the Data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14400" y="6583680"/>
            <a:ext cx="3200400" cy="82296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Update MIS &amp; Upload Docs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914400" y="7680960"/>
            <a:ext cx="3200400" cy="822960"/>
          </a:xfrm>
          <a:prstGeom prst="roundRect">
            <a:avLst/>
          </a:prstGeom>
          <a:solidFill>
            <a:srgbClr val="0066C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Peer Review:</a:t>
            </a:r>
            <a:br/>
            <a:r>
              <a:t>- Sector Reviewers</a:t>
            </a:r>
            <a:br/>
            <a:r>
              <a:t>- BWR Projections</a:t>
            </a:r>
            <a:br/>
            <a:r>
              <a:t>- Score Generation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486400" y="1097280"/>
            <a:ext cx="3200400" cy="822960"/>
          </a:xfrm>
          <a:prstGeom prst="roundRect">
            <a:avLst/>
          </a:prstGeom>
          <a:solidFill>
            <a:srgbClr val="00994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Prepare Rating Note / SH Approval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486400" y="2194560"/>
            <a:ext cx="3200400" cy="822960"/>
          </a:xfrm>
          <a:prstGeom prst="roundRect">
            <a:avLst/>
          </a:prstGeom>
          <a:solidFill>
            <a:srgbClr val="00994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QC (AI Optional)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0" y="3291840"/>
            <a:ext cx="3200400" cy="822960"/>
          </a:xfrm>
          <a:prstGeom prst="roundRect">
            <a:avLst/>
          </a:prstGeom>
          <a:solidFill>
            <a:srgbClr val="00994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Committee Review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486400" y="4389120"/>
            <a:ext cx="3200400" cy="822960"/>
          </a:xfrm>
          <a:prstGeom prst="roundRect">
            <a:avLst/>
          </a:prstGeom>
          <a:solidFill>
            <a:srgbClr val="00994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Prepare Minutes / Rationale / SH Approval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86400" y="5486400"/>
            <a:ext cx="3200400" cy="822960"/>
          </a:xfrm>
          <a:prstGeom prst="roundRect">
            <a:avLst/>
          </a:prstGeom>
          <a:solidFill>
            <a:srgbClr val="00994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QC (2nd Level)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5486400" y="6583680"/>
            <a:ext cx="3200400" cy="822960"/>
          </a:xfrm>
          <a:prstGeom prst="roundRect">
            <a:avLst/>
          </a:prstGeom>
          <a:solidFill>
            <a:srgbClr val="00994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Share Draft Rationale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486400" y="7680960"/>
            <a:ext cx="3200400" cy="822960"/>
          </a:xfrm>
          <a:prstGeom prst="roundRect">
            <a:avLst/>
          </a:prstGeom>
          <a:solidFill>
            <a:srgbClr val="00994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Publish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2514600.0" y="1920240"/>
            <a:ext cx="0.0" cy="27432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2514600.0" y="3017520"/>
            <a:ext cx="0.0" cy="27432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2514600.0" y="4114800"/>
            <a:ext cx="0.0" cy="27432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2514600.0" y="5212080"/>
            <a:ext cx="0.0" cy="27432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2514600.0" y="6309360"/>
            <a:ext cx="0.0" cy="27432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>
            <a:off x="2514600.0" y="7406640"/>
            <a:ext cx="0.0" cy="27432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>
            <a:off x="7086600.0" y="1920240"/>
            <a:ext cx="0.0" cy="27432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>
            <a:off x="7086600.0" y="3017520"/>
            <a:ext cx="0.0" cy="27432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>
            <a:off x="7086600.0" y="4114800"/>
            <a:ext cx="0.0" cy="27432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>
            <a:off x="7086600.0" y="5212080"/>
            <a:ext cx="0.0" cy="27432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>
            <a:off x="7086600.0" y="6309360"/>
            <a:ext cx="0.0" cy="27432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>
            <a:off x="7086600.0" y="7406640"/>
            <a:ext cx="0.0" cy="274320"/>
          </a:xfrm>
          <a:prstGeom prst="line">
            <a:avLst/>
          </a:prstGeom>
          <a:ln>
            <a:solidFill>
              <a:srgbClr val="64646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