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0" r:id="rId1"/>
    <p:sldMasterId id="2147483741" r:id="rId2"/>
    <p:sldMasterId id="2147483742" r:id="rId3"/>
    <p:sldMasterId id="2147483743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Barlow Condensed ExtraBold" panose="00000906000000000000" pitchFamily="2" charset="0"/>
      <p:bold r:id="rId23"/>
      <p:boldItalic r:id="rId24"/>
    </p:embeddedFont>
    <p:embeddedFont>
      <p:font typeface="Nunito Light" pitchFamily="2" charset="0"/>
      <p:regular r:id="rId25"/>
      <p:italic r:id="rId26"/>
    </p:embeddedFont>
    <p:embeddedFont>
      <p:font typeface="Overpass Mono" panose="020B0604020202020204" charset="0"/>
      <p:regular r:id="rId27"/>
      <p:bold r:id="rId28"/>
    </p:embeddedFont>
    <p:embeddedFont>
      <p:font typeface="Raleway SemiBold" pitchFamily="2" charset="0"/>
      <p:bold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Roboto Condensed Light" panose="02000000000000000000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heme" Target="theme/them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1" name="Google Shape;12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241cf1f25c9_0_5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3" name="Google Shape;2183;g241cf1f25c9_0_5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g241cf1f25c9_0_5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1" name="Google Shape;2201;g241cf1f25c9_0_5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g241cf1f25c9_0_4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7" name="Google Shape;2207;g241cf1f25c9_0_4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241cf1f25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8" name="Google Shape;1298;g241cf1f25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241cf1f25c9_0_1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9" name="Google Shape;1309;g241cf1f25c9_0_1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241cf1f25c9_0_2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6" name="Google Shape;1316;g241cf1f25c9_0_2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g241cf1f25c9_0_4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1" name="Google Shape;2141;g241cf1f25c9_0_4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g241cf1f25c9_0_4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7" name="Google Shape;2147;g241cf1f25c9_0_4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241cf1f25c9_0_4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3" name="Google Shape;2153;g241cf1f25c9_0_4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9" name="Google Shape;215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241cf1f25c9_0_5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5" name="Google Shape;2165;g241cf1f25c9_0_5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74" name="Google Shape;174;p11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title" idx="3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76" name="Google Shape;176;p11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title" idx="5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1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2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89" name="Google Shape;189;p12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12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2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209" name="Google Shape;209;p12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2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211" name="Google Shape;211;p12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2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213" name="Google Shape;213;p12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214" name="Google Shape;214;p12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12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8" name="Google Shape;218;p13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3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3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3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3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3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3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3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3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3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3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title" idx="2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title" idx="3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34" name="Google Shape;234;p14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240" name="Google Shape;240;p15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5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6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47" name="Google Shape;247;p16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49" name="Google Shape;249;p16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6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51" name="Google Shape;251;p16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6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53" name="Google Shape;253;p16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6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55" name="Google Shape;255;p16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256" name="Google Shape;256;p16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6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7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7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2" name="Google Shape;262;p17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8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8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278" name="Google Shape;278;p19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19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80" name="Google Shape;280;p19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9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82" name="Google Shape;282;p19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0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86" name="Google Shape;286;p20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287" name="Google Shape;287;p20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0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0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1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1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1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1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1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1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1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1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1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1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306" name="Google Shape;306;p22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2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2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6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331" name="Google Shape;331;p26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26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6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6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6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6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6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6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6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6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6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6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6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71" name="Google Shape;371;p26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374" name="Google Shape;374;p2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8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8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8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8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8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82" name="Google Shape;382;p28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383" name="Google Shape;383;p28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28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385" name="Google Shape;385;p28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86" name="Google Shape;386;p28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7" name="Google Shape;387;p28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88" name="Google Shape;388;p28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389" name="Google Shape;389;p28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28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9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394" name="Google Shape;394;p29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0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0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0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0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0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0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0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0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0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0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0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0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0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0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0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0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0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0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0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0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0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0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0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0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0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2" name="Google Shape;422;p30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1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1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1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1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1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1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1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1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1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1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1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1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1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1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1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1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1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1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3" name="Google Shape;443;p31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2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2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7" name="Google Shape;447;p32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448" name="Google Shape;448;p32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2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2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2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2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2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2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2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2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2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2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2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2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2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2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2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2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2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2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2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2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2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2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2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2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2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2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2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2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2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2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2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3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33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3" name="Google Shape;483;p33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84" name="Google Shape;484;p33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5" name="Google Shape;485;p33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86" name="Google Shape;486;p33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7" name="Google Shape;487;p33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88" name="Google Shape;488;p33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33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4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5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35"/>
          <p:cNvSpPr txBox="1">
            <a:spLocks noGrp="1"/>
          </p:cNvSpPr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495" name="Google Shape;495;p35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35"/>
          <p:cNvSpPr txBox="1">
            <a:spLocks noGrp="1"/>
          </p:cNvSpPr>
          <p:nvPr>
            <p:ph type="title" idx="3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497" name="Google Shape;497;p35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35"/>
          <p:cNvSpPr txBox="1">
            <a:spLocks noGrp="1"/>
          </p:cNvSpPr>
          <p:nvPr>
            <p:ph type="title" idx="5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499" name="Google Shape;499;p35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5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5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5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5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5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5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5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5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36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510" name="Google Shape;510;p36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8" name="Google Shape;528;p36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9" name="Google Shape;529;p36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530" name="Google Shape;530;p36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1" name="Google Shape;531;p36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532" name="Google Shape;532;p36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3" name="Google Shape;533;p36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534" name="Google Shape;534;p36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535" name="Google Shape;535;p36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6" name="Google Shape;536;p36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7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9" name="Google Shape;539;p37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7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7"/>
          <p:cNvSpPr/>
          <p:nvPr/>
        </p:nvSpPr>
        <p:spPr>
          <a:xfrm rot="10800000">
            <a:off x="2" y="2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7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7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7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7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7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7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7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7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553" name="Google Shape;553;p38"/>
          <p:cNvSpPr txBox="1">
            <a:spLocks noGrp="1"/>
          </p:cNvSpPr>
          <p:nvPr>
            <p:ph type="title" idx="2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554" name="Google Shape;554;p38"/>
          <p:cNvSpPr txBox="1">
            <a:spLocks noGrp="1"/>
          </p:cNvSpPr>
          <p:nvPr>
            <p:ph type="title" idx="3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555" name="Google Shape;555;p38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8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9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39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561" name="Google Shape;561;p39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9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0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40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66" name="Google Shape;566;p40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40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68" name="Google Shape;568;p40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40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70" name="Google Shape;570;p40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40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72" name="Google Shape;572;p40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40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74" name="Google Shape;574;p40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40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76" name="Google Shape;576;p40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577" name="Google Shape;577;p40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0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3" name="Google Shape;583;p4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4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2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2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2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42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2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42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4" name="Google Shape;594;p42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595" name="Google Shape;595;p42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96" name="Google Shape;596;p42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599" name="Google Shape;599;p43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0" name="Google Shape;600;p43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01" name="Google Shape;601;p43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43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03" name="Google Shape;603;p43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4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4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607" name="Google Shape;607;p44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608" name="Google Shape;608;p44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44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44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44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5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45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5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45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5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5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5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45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5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5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45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5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627" name="Google Shape;627;p46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46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6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7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47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7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47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5" name="Google Shape;635;p47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6" name="Google Shape;636;p47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37" name="Google Shape;637;p47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7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7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47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47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7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47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47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7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50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652" name="Google Shape;652;p50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0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0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0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0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50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50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50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50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50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50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50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50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50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50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50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50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50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0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0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0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0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50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50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50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0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50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9" name="Google Shape;679;p50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50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50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50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50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50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50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50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50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50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50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50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50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692" name="Google Shape;692;p50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695" name="Google Shape;695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2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2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52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52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52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52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03" name="Google Shape;703;p52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704" name="Google Shape;704;p52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05" name="Google Shape;705;p52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706" name="Google Shape;706;p52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07" name="Google Shape;707;p52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8" name="Google Shape;708;p52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09" name="Google Shape;709;p52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710" name="Google Shape;710;p52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11" name="Google Shape;711;p52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3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53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715" name="Google Shape;715;p53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4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54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54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54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54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54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54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54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54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54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54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54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54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54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54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54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54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54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54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54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54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54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54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54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54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54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3" name="Google Shape;743;p54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5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55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55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55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55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55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5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55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55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55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55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55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55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55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55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55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55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55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55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4" name="Google Shape;764;p55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6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56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8" name="Google Shape;768;p56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769" name="Google Shape;769;p56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56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56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56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56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56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56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56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56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56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56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56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56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56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56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56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56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56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56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56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56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56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56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56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56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56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56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56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56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56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56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56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7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3" name="Google Shape;803;p57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4" name="Google Shape;804;p57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05" name="Google Shape;805;p57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6" name="Google Shape;806;p57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07" name="Google Shape;807;p57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8" name="Google Shape;808;p57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09" name="Google Shape;809;p57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0" name="Google Shape;810;p57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9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59"/>
          <p:cNvSpPr txBox="1">
            <a:spLocks noGrp="1"/>
          </p:cNvSpPr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16" name="Google Shape;816;p59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59"/>
          <p:cNvSpPr txBox="1">
            <a:spLocks noGrp="1"/>
          </p:cNvSpPr>
          <p:nvPr>
            <p:ph type="title" idx="3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18" name="Google Shape;818;p59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9" name="Google Shape;819;p59"/>
          <p:cNvSpPr txBox="1">
            <a:spLocks noGrp="1"/>
          </p:cNvSpPr>
          <p:nvPr>
            <p:ph type="title" idx="5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20" name="Google Shape;820;p59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59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59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59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59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59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59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59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59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830;p60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831" name="Google Shape;831;p60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0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60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0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0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0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0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60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60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60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0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0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0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60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60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0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60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60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9" name="Google Shape;849;p60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0" name="Google Shape;850;p60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851" name="Google Shape;851;p60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2" name="Google Shape;852;p60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853" name="Google Shape;853;p60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4" name="Google Shape;854;p60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855" name="Google Shape;855;p60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856" name="Google Shape;856;p60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7" name="Google Shape;857;p60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1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0" name="Google Shape;860;p61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61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61"/>
          <p:cNvSpPr/>
          <p:nvPr/>
        </p:nvSpPr>
        <p:spPr>
          <a:xfrm rot="10800000">
            <a:off x="2" y="2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61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61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61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61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61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61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61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61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61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2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874" name="Google Shape;874;p62"/>
          <p:cNvSpPr txBox="1">
            <a:spLocks noGrp="1"/>
          </p:cNvSpPr>
          <p:nvPr>
            <p:ph type="title" idx="2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875" name="Google Shape;875;p62"/>
          <p:cNvSpPr txBox="1">
            <a:spLocks noGrp="1"/>
          </p:cNvSpPr>
          <p:nvPr>
            <p:ph type="title" idx="3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876" name="Google Shape;876;p62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62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62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3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1" name="Google Shape;881;p6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882" name="Google Shape;882;p63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63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64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6" name="Google Shape;886;p64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87" name="Google Shape;887;p64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8" name="Google Shape;888;p64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89" name="Google Shape;889;p64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64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91" name="Google Shape;891;p64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2" name="Google Shape;892;p64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93" name="Google Shape;893;p64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64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95" name="Google Shape;895;p64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6" name="Google Shape;896;p64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97" name="Google Shape;897;p64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898" name="Google Shape;898;p64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64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65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65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65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04" name="Google Shape;904;p65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65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65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65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66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66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66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66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66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66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5" name="Google Shape;915;p66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916" name="Google Shape;916;p66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17" name="Google Shape;917;p66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6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920" name="Google Shape;920;p67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1" name="Google Shape;921;p67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22" name="Google Shape;922;p67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3" name="Google Shape;923;p67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24" name="Google Shape;924;p67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8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68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28" name="Google Shape;928;p68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929" name="Google Shape;929;p68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68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68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68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6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6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6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6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6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69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6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6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6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6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69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69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7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948" name="Google Shape;948;p70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9" name="Google Shape;949;p70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70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71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71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71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71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6" name="Google Shape;956;p71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7" name="Google Shape;957;p71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58" name="Google Shape;958;p71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71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71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71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71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71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71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71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71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oogle Shape;972;p74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973" name="Google Shape;973;p74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74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74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74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74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74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74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74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74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74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74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74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74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74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74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74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74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74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74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74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74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74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74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74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74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74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74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0" name="Google Shape;1000;p74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74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74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74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74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74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74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74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74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74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74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74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74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1013" name="Google Shape;1013;p74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75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016" name="Google Shape;1016;p75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76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76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76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76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76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76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24" name="Google Shape;1024;p76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025" name="Google Shape;1025;p76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26" name="Google Shape;1026;p76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027" name="Google Shape;1027;p76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28" name="Google Shape;1028;p76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9" name="Google Shape;1029;p76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30" name="Google Shape;1030;p76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031" name="Google Shape;1031;p76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32" name="Google Shape;1032;p76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7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77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1036" name="Google Shape;1036;p77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78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78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7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7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7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7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7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78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78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78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78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78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7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7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7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7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78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78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78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78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78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78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78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78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78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78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4" name="Google Shape;1064;p78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79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79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79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79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79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79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79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79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79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79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79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79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79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79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79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79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79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79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79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85" name="Google Shape;1085;p79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80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80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9" name="Google Shape;1089;p80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1090" name="Google Shape;1090;p80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80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80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80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80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80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80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80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80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80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80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80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80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80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80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80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80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80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80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80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80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80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80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80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80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80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80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80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80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80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80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80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81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4" name="Google Shape;1124;p81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5" name="Google Shape;1125;p81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26" name="Google Shape;1126;p81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7" name="Google Shape;1127;p81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28" name="Google Shape;1128;p81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9" name="Google Shape;1129;p81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30" name="Google Shape;1130;p81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1" name="Google Shape;1131;p81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82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83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83"/>
          <p:cNvSpPr txBox="1">
            <a:spLocks noGrp="1"/>
          </p:cNvSpPr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137" name="Google Shape;1137;p83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8" name="Google Shape;1138;p83"/>
          <p:cNvSpPr txBox="1">
            <a:spLocks noGrp="1"/>
          </p:cNvSpPr>
          <p:nvPr>
            <p:ph type="title" idx="3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139" name="Google Shape;1139;p83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83"/>
          <p:cNvSpPr txBox="1">
            <a:spLocks noGrp="1"/>
          </p:cNvSpPr>
          <p:nvPr>
            <p:ph type="title" idx="5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141" name="Google Shape;1141;p8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8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8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8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8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8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8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8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8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1" name="Google Shape;1151;p8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152" name="Google Shape;1152;p8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8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8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8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8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8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8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8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8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8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8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8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8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8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8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8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8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8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0" name="Google Shape;1170;p8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1" name="Google Shape;1171;p8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172" name="Google Shape;1172;p8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3" name="Google Shape;1173;p8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174" name="Google Shape;1174;p8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5" name="Google Shape;1175;p8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176" name="Google Shape;1176;p8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1177" name="Google Shape;1177;p8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8" name="Google Shape;1178;p8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85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81" name="Google Shape;1181;p85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85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85"/>
          <p:cNvSpPr/>
          <p:nvPr/>
        </p:nvSpPr>
        <p:spPr>
          <a:xfrm rot="10800000">
            <a:off x="2" y="2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85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85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85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85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85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85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85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85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85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8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1195" name="Google Shape;1195;p86"/>
          <p:cNvSpPr txBox="1">
            <a:spLocks noGrp="1"/>
          </p:cNvSpPr>
          <p:nvPr>
            <p:ph type="title" idx="2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196" name="Google Shape;1196;p86"/>
          <p:cNvSpPr txBox="1">
            <a:spLocks noGrp="1"/>
          </p:cNvSpPr>
          <p:nvPr>
            <p:ph type="title" idx="3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197" name="Google Shape;1197;p86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86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86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87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2" name="Google Shape;1202;p8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1203" name="Google Shape;1203;p87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87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88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7" name="Google Shape;1207;p88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208" name="Google Shape;1208;p88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9" name="Google Shape;1209;p88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210" name="Google Shape;1210;p88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1" name="Google Shape;1211;p88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212" name="Google Shape;1212;p88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3" name="Google Shape;1213;p88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214" name="Google Shape;1214;p88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5" name="Google Shape;1215;p88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216" name="Google Shape;1216;p88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88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218" name="Google Shape;1218;p88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1219" name="Google Shape;1219;p88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88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89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89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89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25" name="Google Shape;1225;p89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89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89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89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9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9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9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9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9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9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6" name="Google Shape;1236;p9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37" name="Google Shape;1237;p9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38" name="Google Shape;1238;p9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9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1241" name="Google Shape;1241;p91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2" name="Google Shape;1242;p91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243" name="Google Shape;1243;p91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4" name="Google Shape;1244;p91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245" name="Google Shape;1245;p91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92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92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1249" name="Google Shape;1249;p92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1250" name="Google Shape;1250;p92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92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92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92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93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93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93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93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93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93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93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93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93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93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93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9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94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1269" name="Google Shape;1269;p94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0" name="Google Shape;1270;p94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94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95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95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95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95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7" name="Google Shape;1277;p95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8" name="Google Shape;1278;p95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79" name="Google Shape;1279;p95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95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p95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95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95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95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95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95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95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90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89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9" name="Google Shape;649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0" name="Google Shape;970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97"/>
          <p:cNvSpPr txBox="1">
            <a:spLocks noGrp="1"/>
          </p:cNvSpPr>
          <p:nvPr>
            <p:ph type="ctrTitle"/>
          </p:nvPr>
        </p:nvSpPr>
        <p:spPr>
          <a:xfrm>
            <a:off x="720725" y="1037870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en" sz="5900" dirty="0"/>
              <a:t>Opinify</a:t>
            </a:r>
            <a:r>
              <a:rPr lang="en" sz="6000" dirty="0">
                <a:solidFill>
                  <a:schemeClr val="dk2"/>
                </a:solidFill>
              </a:rPr>
              <a:t>Hub</a:t>
            </a:r>
            <a:br>
              <a:rPr lang="en" sz="5900" dirty="0"/>
            </a:br>
            <a:r>
              <a:rPr lang="en" sz="3200" dirty="0">
                <a:solidFill>
                  <a:schemeClr val="bg2"/>
                </a:solidFill>
              </a:rPr>
              <a:t>Survey Management System</a:t>
            </a:r>
            <a:endParaRPr sz="3200" dirty="0">
              <a:solidFill>
                <a:schemeClr val="bg2"/>
              </a:solidFill>
            </a:endParaRPr>
          </a:p>
        </p:txBody>
      </p:sp>
      <p:sp>
        <p:nvSpPr>
          <p:cNvPr id="1294" name="Google Shape;1294;p97"/>
          <p:cNvSpPr txBox="1"/>
          <p:nvPr/>
        </p:nvSpPr>
        <p:spPr>
          <a:xfrm>
            <a:off x="5930475" y="28580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C5"/>
                </a:solidFill>
                <a:latin typeface="Anaheim"/>
                <a:ea typeface="Anaheim"/>
                <a:cs typeface="Anaheim"/>
                <a:sym typeface="Anaheim"/>
              </a:rPr>
              <a:t>Group Activity</a:t>
            </a:r>
            <a:endParaRPr/>
          </a:p>
        </p:txBody>
      </p:sp>
      <p:sp>
        <p:nvSpPr>
          <p:cNvPr id="1295" name="Google Shape;1295;p97"/>
          <p:cNvSpPr txBox="1"/>
          <p:nvPr/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C5"/>
                </a:solidFill>
                <a:latin typeface="Anaheim"/>
                <a:ea typeface="Anaheim"/>
                <a:cs typeface="Anaheim"/>
                <a:sym typeface="Anaheim"/>
              </a:rPr>
              <a:t>Faculty: Dr. Bhupendra Panchal</a:t>
            </a:r>
            <a:endParaRPr sz="2100">
              <a:solidFill>
                <a:srgbClr val="00FFC5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06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522225"/>
            <a:ext cx="5390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1400"/>
              <a:t>System Sequence Diagram for GuestUser</a:t>
            </a: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186" name="Google Shape;2186;p106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System Sequence Diagram</a:t>
            </a:r>
            <a:endParaRPr/>
          </a:p>
        </p:txBody>
      </p:sp>
      <p:grpSp>
        <p:nvGrpSpPr>
          <p:cNvPr id="2187" name="Google Shape;2187;p106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2188" name="Google Shape;2188;p106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106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106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106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106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3" name="Google Shape;2193;p106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2194" name="Google Shape;2194;p106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106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106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106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98" name="Google Shape;2198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325" y="893150"/>
            <a:ext cx="5545082" cy="37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10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UML/ Class Diagram</a:t>
            </a:r>
            <a:endParaRPr/>
          </a:p>
        </p:txBody>
      </p:sp>
      <p:pic>
        <p:nvPicPr>
          <p:cNvPr id="2204" name="Google Shape;2204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475" y="1012200"/>
            <a:ext cx="6889668" cy="35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9" name="Google Shape;2209;p108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0" name="Google Shape;2210;p108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2211" name="Google Shape;2211;p108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108"/>
            <p:cNvSpPr/>
            <p:nvPr/>
          </p:nvSpPr>
          <p:spPr>
            <a:xfrm>
              <a:off x="1394514" y="4600809"/>
              <a:ext cx="440869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108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108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108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6" name="Google Shape;2216;p108"/>
          <p:cNvSpPr txBox="1">
            <a:spLocks noGrp="1"/>
          </p:cNvSpPr>
          <p:nvPr>
            <p:ph type="title"/>
          </p:nvPr>
        </p:nvSpPr>
        <p:spPr>
          <a:xfrm>
            <a:off x="2072325" y="72250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2217" name="Google Shape;2217;p108"/>
          <p:cNvSpPr txBox="1">
            <a:spLocks noGrp="1"/>
          </p:cNvSpPr>
          <p:nvPr>
            <p:ph type="subTitle" idx="1"/>
          </p:nvPr>
        </p:nvSpPr>
        <p:spPr>
          <a:xfrm>
            <a:off x="2072325" y="1538125"/>
            <a:ext cx="32403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/>
              <a:t>Do you have any questions?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2000"/>
          </a:p>
        </p:txBody>
      </p:sp>
      <p:sp>
        <p:nvSpPr>
          <p:cNvPr id="2218" name="Google Shape;2218;p108"/>
          <p:cNvSpPr/>
          <p:nvPr/>
        </p:nvSpPr>
        <p:spPr>
          <a:xfrm>
            <a:off x="5011384" y="2070616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9" name="Google Shape;2219;p108"/>
          <p:cNvSpPr/>
          <p:nvPr/>
        </p:nvSpPr>
        <p:spPr>
          <a:xfrm>
            <a:off x="5011384" y="2070616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0" name="Google Shape;2220;p108"/>
          <p:cNvSpPr/>
          <p:nvPr/>
        </p:nvSpPr>
        <p:spPr>
          <a:xfrm>
            <a:off x="5011384" y="2070616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1" name="Google Shape;2221;p108"/>
          <p:cNvSpPr/>
          <p:nvPr/>
        </p:nvSpPr>
        <p:spPr>
          <a:xfrm>
            <a:off x="4293464" y="4657493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2" name="Google Shape;2222;p108"/>
          <p:cNvSpPr/>
          <p:nvPr/>
        </p:nvSpPr>
        <p:spPr>
          <a:xfrm>
            <a:off x="4276069" y="4087848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p108"/>
          <p:cNvSpPr/>
          <p:nvPr/>
        </p:nvSpPr>
        <p:spPr>
          <a:xfrm>
            <a:off x="5696264" y="4433555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4" name="Google Shape;2224;p108"/>
          <p:cNvSpPr/>
          <p:nvPr/>
        </p:nvSpPr>
        <p:spPr>
          <a:xfrm>
            <a:off x="6248946" y="4110459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p108"/>
          <p:cNvSpPr/>
          <p:nvPr/>
        </p:nvSpPr>
        <p:spPr>
          <a:xfrm>
            <a:off x="6432013" y="4110892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6" name="Google Shape;2226;p108"/>
          <p:cNvSpPr/>
          <p:nvPr/>
        </p:nvSpPr>
        <p:spPr>
          <a:xfrm>
            <a:off x="6611597" y="4110892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p108"/>
          <p:cNvSpPr/>
          <p:nvPr/>
        </p:nvSpPr>
        <p:spPr>
          <a:xfrm>
            <a:off x="6787716" y="4110892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8" name="Google Shape;2228;p108"/>
          <p:cNvSpPr/>
          <p:nvPr/>
        </p:nvSpPr>
        <p:spPr>
          <a:xfrm>
            <a:off x="6972082" y="4111325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9" name="Google Shape;2229;p108"/>
          <p:cNvSpPr/>
          <p:nvPr/>
        </p:nvSpPr>
        <p:spPr>
          <a:xfrm>
            <a:off x="7147768" y="4111325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0" name="Google Shape;2230;p108"/>
          <p:cNvSpPr/>
          <p:nvPr/>
        </p:nvSpPr>
        <p:spPr>
          <a:xfrm>
            <a:off x="7323869" y="4111325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1" name="Google Shape;2231;p108"/>
          <p:cNvSpPr/>
          <p:nvPr/>
        </p:nvSpPr>
        <p:spPr>
          <a:xfrm>
            <a:off x="6121098" y="4173075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2" name="Google Shape;2232;p108"/>
          <p:cNvSpPr/>
          <p:nvPr/>
        </p:nvSpPr>
        <p:spPr>
          <a:xfrm>
            <a:off x="6313295" y="4173508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3" name="Google Shape;2233;p108"/>
          <p:cNvSpPr/>
          <p:nvPr/>
        </p:nvSpPr>
        <p:spPr>
          <a:xfrm>
            <a:off x="6505943" y="4173508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4" name="Google Shape;2234;p108"/>
          <p:cNvSpPr/>
          <p:nvPr/>
        </p:nvSpPr>
        <p:spPr>
          <a:xfrm>
            <a:off x="6691608" y="4173508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5" name="Google Shape;2235;p108"/>
          <p:cNvSpPr/>
          <p:nvPr/>
        </p:nvSpPr>
        <p:spPr>
          <a:xfrm>
            <a:off x="6885556" y="4173941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6" name="Google Shape;2236;p108"/>
          <p:cNvSpPr/>
          <p:nvPr/>
        </p:nvSpPr>
        <p:spPr>
          <a:xfrm>
            <a:off x="7070806" y="4173941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7" name="Google Shape;2237;p108"/>
          <p:cNvSpPr/>
          <p:nvPr/>
        </p:nvSpPr>
        <p:spPr>
          <a:xfrm>
            <a:off x="7255605" y="4173941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8" name="Google Shape;2238;p108"/>
          <p:cNvSpPr/>
          <p:nvPr/>
        </p:nvSpPr>
        <p:spPr>
          <a:xfrm>
            <a:off x="5846290" y="4363107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9" name="Google Shape;2239;p108"/>
          <p:cNvSpPr/>
          <p:nvPr/>
        </p:nvSpPr>
        <p:spPr>
          <a:xfrm>
            <a:off x="7053411" y="4363973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0" name="Google Shape;2240;p108"/>
          <p:cNvSpPr/>
          <p:nvPr/>
        </p:nvSpPr>
        <p:spPr>
          <a:xfrm>
            <a:off x="7266035" y="4364406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1" name="Google Shape;2241;p108"/>
          <p:cNvSpPr/>
          <p:nvPr/>
        </p:nvSpPr>
        <p:spPr>
          <a:xfrm>
            <a:off x="6218938" y="4236124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2" name="Google Shape;2242;p108"/>
          <p:cNvSpPr/>
          <p:nvPr/>
        </p:nvSpPr>
        <p:spPr>
          <a:xfrm>
            <a:off x="6420266" y="4236124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3" name="Google Shape;2243;p108"/>
          <p:cNvSpPr/>
          <p:nvPr/>
        </p:nvSpPr>
        <p:spPr>
          <a:xfrm>
            <a:off x="6618562" y="4236124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4" name="Google Shape;2244;p108"/>
          <p:cNvSpPr/>
          <p:nvPr/>
        </p:nvSpPr>
        <p:spPr>
          <a:xfrm>
            <a:off x="6812510" y="4236575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5" name="Google Shape;2245;p108"/>
          <p:cNvSpPr/>
          <p:nvPr/>
        </p:nvSpPr>
        <p:spPr>
          <a:xfrm>
            <a:off x="7006873" y="4236575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6" name="Google Shape;2246;p108"/>
          <p:cNvSpPr/>
          <p:nvPr/>
        </p:nvSpPr>
        <p:spPr>
          <a:xfrm>
            <a:off x="7200928" y="4236954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7" name="Google Shape;2247;p108"/>
          <p:cNvSpPr/>
          <p:nvPr/>
        </p:nvSpPr>
        <p:spPr>
          <a:xfrm>
            <a:off x="7395183" y="4237008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8" name="Google Shape;2248;p108"/>
          <p:cNvSpPr/>
          <p:nvPr/>
        </p:nvSpPr>
        <p:spPr>
          <a:xfrm>
            <a:off x="6114150" y="4300058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9" name="Google Shape;2249;p108"/>
          <p:cNvSpPr/>
          <p:nvPr/>
        </p:nvSpPr>
        <p:spPr>
          <a:xfrm>
            <a:off x="6325042" y="4300058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0" name="Google Shape;2250;p108"/>
          <p:cNvSpPr/>
          <p:nvPr/>
        </p:nvSpPr>
        <p:spPr>
          <a:xfrm>
            <a:off x="6535501" y="4300058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1" name="Google Shape;2251;p108"/>
          <p:cNvSpPr/>
          <p:nvPr/>
        </p:nvSpPr>
        <p:spPr>
          <a:xfrm>
            <a:off x="6739013" y="4300491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2" name="Google Shape;2252;p108"/>
          <p:cNvSpPr/>
          <p:nvPr/>
        </p:nvSpPr>
        <p:spPr>
          <a:xfrm>
            <a:off x="6942524" y="4300491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3" name="Google Shape;2253;p108"/>
          <p:cNvSpPr/>
          <p:nvPr/>
        </p:nvSpPr>
        <p:spPr>
          <a:xfrm>
            <a:off x="7146018" y="4300491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4" name="Google Shape;2254;p108"/>
          <p:cNvSpPr/>
          <p:nvPr/>
        </p:nvSpPr>
        <p:spPr>
          <a:xfrm>
            <a:off x="7349529" y="4300924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5" name="Google Shape;2255;p108"/>
          <p:cNvSpPr/>
          <p:nvPr/>
        </p:nvSpPr>
        <p:spPr>
          <a:xfrm>
            <a:off x="4280417" y="4650528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6" name="Google Shape;2256;p108"/>
          <p:cNvSpPr/>
          <p:nvPr/>
        </p:nvSpPr>
        <p:spPr>
          <a:xfrm>
            <a:off x="5041827" y="2130829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7" name="Google Shape;2257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675" y="2161563"/>
            <a:ext cx="2762339" cy="184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8" name="Google Shape;2258;p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3338" y="2070613"/>
            <a:ext cx="27717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98"/>
          <p:cNvSpPr txBox="1">
            <a:spLocks noGrp="1"/>
          </p:cNvSpPr>
          <p:nvPr>
            <p:ph type="title"/>
          </p:nvPr>
        </p:nvSpPr>
        <p:spPr>
          <a:xfrm>
            <a:off x="1531950" y="1543300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20BCE10053</a:t>
            </a:r>
            <a:endParaRPr/>
          </a:p>
        </p:txBody>
      </p:sp>
      <p:sp>
        <p:nvSpPr>
          <p:cNvPr id="1301" name="Google Shape;1301;p98"/>
          <p:cNvSpPr txBox="1">
            <a:spLocks noGrp="1"/>
          </p:cNvSpPr>
          <p:nvPr>
            <p:ph type="subTitle" idx="1"/>
          </p:nvPr>
        </p:nvSpPr>
        <p:spPr>
          <a:xfrm>
            <a:off x="1531800" y="2081600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 dirty="0"/>
              <a:t>Amar Kumar</a:t>
            </a:r>
            <a:endParaRPr sz="17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/>
          </a:p>
        </p:txBody>
      </p:sp>
      <p:sp>
        <p:nvSpPr>
          <p:cNvPr id="1302" name="Google Shape;1302;p98"/>
          <p:cNvSpPr txBox="1">
            <a:spLocks noGrp="1"/>
          </p:cNvSpPr>
          <p:nvPr>
            <p:ph type="subTitle" idx="2"/>
          </p:nvPr>
        </p:nvSpPr>
        <p:spPr>
          <a:xfrm>
            <a:off x="4980000" y="2081613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 dirty="0"/>
              <a:t>Mritunjay Kumar</a:t>
            </a:r>
            <a:endParaRPr sz="1700" dirty="0"/>
          </a:p>
        </p:txBody>
      </p:sp>
      <p:sp>
        <p:nvSpPr>
          <p:cNvPr id="1303" name="Google Shape;1303;p98"/>
          <p:cNvSpPr txBox="1">
            <a:spLocks noGrp="1"/>
          </p:cNvSpPr>
          <p:nvPr>
            <p:ph type="title" idx="3"/>
          </p:nvPr>
        </p:nvSpPr>
        <p:spPr>
          <a:xfrm>
            <a:off x="4818475" y="1543300"/>
            <a:ext cx="24582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20BCE10151</a:t>
            </a:r>
            <a:endParaRPr/>
          </a:p>
        </p:txBody>
      </p:sp>
      <p:sp>
        <p:nvSpPr>
          <p:cNvPr id="1304" name="Google Shape;1304;p98"/>
          <p:cNvSpPr txBox="1">
            <a:spLocks noGrp="1"/>
          </p:cNvSpPr>
          <p:nvPr>
            <p:ph type="subTitle" idx="2"/>
          </p:nvPr>
        </p:nvSpPr>
        <p:spPr>
          <a:xfrm>
            <a:off x="3229125" y="3567863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 dirty="0"/>
              <a:t>Shivam Nandy</a:t>
            </a:r>
            <a:endParaRPr sz="1700" dirty="0"/>
          </a:p>
        </p:txBody>
      </p:sp>
      <p:sp>
        <p:nvSpPr>
          <p:cNvPr id="1305" name="Google Shape;1305;p98"/>
          <p:cNvSpPr txBox="1">
            <a:spLocks noGrp="1"/>
          </p:cNvSpPr>
          <p:nvPr>
            <p:ph type="title" idx="3"/>
          </p:nvPr>
        </p:nvSpPr>
        <p:spPr>
          <a:xfrm>
            <a:off x="3156525" y="3029550"/>
            <a:ext cx="23691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20BCE10154</a:t>
            </a:r>
            <a:endParaRPr/>
          </a:p>
        </p:txBody>
      </p:sp>
      <p:sp>
        <p:nvSpPr>
          <p:cNvPr id="1306" name="Google Shape;1306;p98"/>
          <p:cNvSpPr txBox="1"/>
          <p:nvPr/>
        </p:nvSpPr>
        <p:spPr>
          <a:xfrm>
            <a:off x="185550" y="434200"/>
            <a:ext cx="8772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Meet Our Team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99"/>
          <p:cNvSpPr txBox="1">
            <a:spLocks noGrp="1"/>
          </p:cNvSpPr>
          <p:nvPr>
            <p:ph type="body" idx="1"/>
          </p:nvPr>
        </p:nvSpPr>
        <p:spPr>
          <a:xfrm>
            <a:off x="4594825" y="1218825"/>
            <a:ext cx="4090200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/>
              <a:t>It will empower the development, distribution and analysis of survey forms to improve communication, process management, and decision support.</a:t>
            </a:r>
            <a:br>
              <a:rPr lang="en" sz="1400"/>
            </a:br>
            <a:br>
              <a:rPr lang="en" sz="1400"/>
            </a:br>
            <a:r>
              <a:rPr lang="en" sz="1400"/>
              <a:t>The user who can add questions and surveys and view the survey results and the guest user who can answer those surveys.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/>
              <a:t>To access the survey created you need to share survey code of 5 characters with your actor.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There are few terminologies which are required to know before we proceed: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Swing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AWT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SQL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312" name="Google Shape;1312;p99"/>
          <p:cNvSpPr txBox="1">
            <a:spLocks noGrp="1"/>
          </p:cNvSpPr>
          <p:nvPr>
            <p:ph type="title"/>
          </p:nvPr>
        </p:nvSpPr>
        <p:spPr>
          <a:xfrm>
            <a:off x="4564231" y="5524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1313" name="Google Shape;1313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75" y="552400"/>
            <a:ext cx="2377000" cy="13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100"/>
          <p:cNvSpPr txBox="1">
            <a:spLocks noGrp="1"/>
          </p:cNvSpPr>
          <p:nvPr>
            <p:ph type="title"/>
          </p:nvPr>
        </p:nvSpPr>
        <p:spPr>
          <a:xfrm>
            <a:off x="486750" y="995500"/>
            <a:ext cx="5675700" cy="4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Our survey management system offers numerous uses and applications across various domains: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• Market Research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• Customer Feedback and Satisfaction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• Employee Engagement and Feedback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• Academic Research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• Social and Political Surveys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• Event Feedback and Evaluation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• Healthcare and Patient Satisfaction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319" name="Google Shape;1319;p100"/>
          <p:cNvSpPr txBox="1">
            <a:spLocks noGrp="1"/>
          </p:cNvSpPr>
          <p:nvPr>
            <p:ph type="title" idx="4"/>
          </p:nvPr>
        </p:nvSpPr>
        <p:spPr>
          <a:xfrm>
            <a:off x="541975" y="387150"/>
            <a:ext cx="55485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600"/>
              <a:t>Application of Survey Management System</a:t>
            </a:r>
            <a:endParaRPr sz="1600"/>
          </a:p>
        </p:txBody>
      </p:sp>
      <p:pic>
        <p:nvPicPr>
          <p:cNvPr id="1320" name="Google Shape;1320;p100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7320825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1" name="Google Shape;1321;p100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1322" name="Google Shape;1322;p100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00"/>
            <p:cNvSpPr/>
            <p:nvPr/>
          </p:nvSpPr>
          <p:spPr>
            <a:xfrm>
              <a:off x="1394514" y="4600809"/>
              <a:ext cx="440869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00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00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00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7" name="Google Shape;1327;p100"/>
          <p:cNvGrpSpPr/>
          <p:nvPr/>
        </p:nvGrpSpPr>
        <p:grpSpPr>
          <a:xfrm>
            <a:off x="6090410" y="1948157"/>
            <a:ext cx="2241344" cy="1330655"/>
            <a:chOff x="3597785" y="3065882"/>
            <a:chExt cx="2241344" cy="1330655"/>
          </a:xfrm>
        </p:grpSpPr>
        <p:grpSp>
          <p:nvGrpSpPr>
            <p:cNvPr id="1328" name="Google Shape;1328;p100"/>
            <p:cNvGrpSpPr/>
            <p:nvPr/>
          </p:nvGrpSpPr>
          <p:grpSpPr>
            <a:xfrm>
              <a:off x="5296908" y="3937355"/>
              <a:ext cx="143199" cy="32380"/>
              <a:chOff x="5296908" y="3937355"/>
              <a:chExt cx="143199" cy="32380"/>
            </a:xfrm>
          </p:grpSpPr>
          <p:sp>
            <p:nvSpPr>
              <p:cNvPr id="1329" name="Google Shape;1329;p100"/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avLst/>
                <a:gdLst/>
                <a:ahLst/>
                <a:cxnLst/>
                <a:rect l="l" t="t" r="r" b="b"/>
                <a:pathLst>
                  <a:path w="14227" h="1" fill="none" extrusionOk="0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30" name="Google Shape;1330;p100"/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</p:grpSpPr>
            <p:sp>
              <p:nvSpPr>
                <p:cNvPr id="1331" name="Google Shape;1331;p100"/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2" name="Google Shape;1332;p100"/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33" name="Google Shape;1333;p100"/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</p:grpSpPr>
            <p:sp>
              <p:nvSpPr>
                <p:cNvPr id="1334" name="Google Shape;1334;p100"/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5" name="Google Shape;1335;p100"/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36" name="Google Shape;1336;p100"/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</p:grpSpPr>
          <p:grpSp>
            <p:nvGrpSpPr>
              <p:cNvPr id="1337" name="Google Shape;1337;p100"/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</p:grpSpPr>
            <p:sp>
              <p:nvSpPr>
                <p:cNvPr id="1338" name="Google Shape;1338;p100"/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5" h="7174" fill="none" extrusionOk="0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9" name="Google Shape;1339;p100"/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1" h="1719" fill="none" extrusionOk="0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40" name="Google Shape;1340;p100"/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</p:grpSpPr>
            <p:sp>
              <p:nvSpPr>
                <p:cNvPr id="1341" name="Google Shape;1341;p100"/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2" name="Google Shape;1342;p100"/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43" name="Google Shape;1343;p100"/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</p:grpSpPr>
            <p:sp>
              <p:nvSpPr>
                <p:cNvPr id="1344" name="Google Shape;1344;p100"/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7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5" name="Google Shape;1345;p100"/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46" name="Google Shape;1346;p100"/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</p:grpSpPr>
            <p:sp>
              <p:nvSpPr>
                <p:cNvPr id="1347" name="Google Shape;1347;p100"/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" h="3534" extrusionOk="0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8" name="Google Shape;1348;p100"/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067" extrusionOk="0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49" name="Google Shape;1349;p100"/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</p:grpSpPr>
            <p:sp>
              <p:nvSpPr>
                <p:cNvPr id="1350" name="Google Shape;1350;p100"/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3535" extrusionOk="0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1" name="Google Shape;1351;p100"/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" h="1065" extrusionOk="0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52" name="Google Shape;1352;p100"/>
            <p:cNvGrpSpPr/>
            <p:nvPr/>
          </p:nvGrpSpPr>
          <p:grpSpPr>
            <a:xfrm>
              <a:off x="5382826" y="4027197"/>
              <a:ext cx="268967" cy="250421"/>
              <a:chOff x="5382826" y="4027197"/>
              <a:chExt cx="268967" cy="250421"/>
            </a:xfrm>
          </p:grpSpPr>
          <p:grpSp>
            <p:nvGrpSpPr>
              <p:cNvPr id="1353" name="Google Shape;1353;p100"/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</p:grpSpPr>
            <p:sp>
              <p:nvSpPr>
                <p:cNvPr id="1354" name="Google Shape;1354;p100"/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6" h="22102" fill="none" extrusionOk="0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5" name="Google Shape;1355;p100"/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" h="17239" fill="none" extrusionOk="0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6" name="Google Shape;1356;p100"/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6" h="10380" fill="none" extrusionOk="0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7" name="Google Shape;1357;p100"/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6" h="6594" fill="none" extrusionOk="0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8" name="Google Shape;1358;p100"/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6" h="6376" fill="none" extrusionOk="0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9" name="Google Shape;1359;p100"/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1" h="835" fill="none" extrusionOk="0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60" name="Google Shape;1360;p100"/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</p:grpSpPr>
            <p:sp>
              <p:nvSpPr>
                <p:cNvPr id="1361" name="Google Shape;1361;p100"/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2" name="Google Shape;1362;p100"/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63" name="Google Shape;1363;p100"/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</p:grpSpPr>
            <p:sp>
              <p:nvSpPr>
                <p:cNvPr id="1364" name="Google Shape;1364;p100"/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5" name="Google Shape;1365;p100"/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66" name="Google Shape;1366;p100"/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</p:grpSpPr>
            <p:sp>
              <p:nvSpPr>
                <p:cNvPr id="1367" name="Google Shape;1367;p100"/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" h="4102" extrusionOk="0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8" name="Google Shape;1368;p100"/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1661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69" name="Google Shape;1369;p100"/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</p:grpSpPr>
            <p:sp>
              <p:nvSpPr>
                <p:cNvPr id="1370" name="Google Shape;1370;p100"/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4103" extrusionOk="0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1" name="Google Shape;1371;p100"/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659" extrusionOk="0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72" name="Google Shape;1372;p100"/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</p:grpSpPr>
            <p:sp>
              <p:nvSpPr>
                <p:cNvPr id="1373" name="Google Shape;1373;p100"/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" h="4114" extrusionOk="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4" name="Google Shape;1374;p100"/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660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75" name="Google Shape;1375;p100"/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</p:grpSpPr>
            <p:sp>
              <p:nvSpPr>
                <p:cNvPr id="1376" name="Google Shape;1376;p100"/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7" name="Google Shape;1377;p100"/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78" name="Google Shape;1378;p100"/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</p:grpSpPr>
            <p:sp>
              <p:nvSpPr>
                <p:cNvPr id="1379" name="Google Shape;1379;p100"/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0" name="Google Shape;1380;p100"/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81" name="Google Shape;1381;p100"/>
            <p:cNvGrpSpPr/>
            <p:nvPr/>
          </p:nvGrpSpPr>
          <p:grpSpPr>
            <a:xfrm>
              <a:off x="3977681" y="3230323"/>
              <a:ext cx="94584" cy="84084"/>
              <a:chOff x="3977681" y="3230323"/>
              <a:chExt cx="94584" cy="84084"/>
            </a:xfrm>
          </p:grpSpPr>
          <p:grpSp>
            <p:nvGrpSpPr>
              <p:cNvPr id="1382" name="Google Shape;1382;p100"/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</p:grpSpPr>
            <p:sp>
              <p:nvSpPr>
                <p:cNvPr id="1383" name="Google Shape;1383;p100"/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259" fill="none" extrusionOk="0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4" name="Google Shape;1384;p100"/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6787" fill="none" extrusionOk="0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5" name="Google Shape;1385;p100"/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3" h="1791" fill="none" extrusionOk="0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86" name="Google Shape;1386;p100"/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</p:grpSpPr>
            <p:sp>
              <p:nvSpPr>
                <p:cNvPr id="1387" name="Google Shape;1387;p100"/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8" name="Google Shape;1388;p100"/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89" name="Google Shape;1389;p100"/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</p:grpSpPr>
            <p:sp>
              <p:nvSpPr>
                <p:cNvPr id="1390" name="Google Shape;1390;p100"/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1" name="Google Shape;1391;p100"/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92" name="Google Shape;1392;p100"/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</p:grpSpPr>
            <p:sp>
              <p:nvSpPr>
                <p:cNvPr id="1393" name="Google Shape;1393;p100"/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4" name="Google Shape;1394;p100"/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95" name="Google Shape;1395;p100"/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</p:grpSpPr>
            <p:sp>
              <p:nvSpPr>
                <p:cNvPr id="1396" name="Google Shape;1396;p100"/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6" extrusionOk="0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7" name="Google Shape;1397;p100"/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98" name="Google Shape;1398;p100"/>
            <p:cNvGrpSpPr/>
            <p:nvPr/>
          </p:nvGrpSpPr>
          <p:grpSpPr>
            <a:xfrm>
              <a:off x="4084715" y="3258865"/>
              <a:ext cx="184962" cy="137268"/>
              <a:chOff x="4084715" y="3258865"/>
              <a:chExt cx="184962" cy="137268"/>
            </a:xfrm>
          </p:grpSpPr>
          <p:grpSp>
            <p:nvGrpSpPr>
              <p:cNvPr id="1399" name="Google Shape;1399;p100"/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</p:grpSpPr>
            <p:sp>
              <p:nvSpPr>
                <p:cNvPr id="1400" name="Google Shape;1400;p100"/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3" h="14021" fill="none" extrusionOk="0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1" name="Google Shape;1401;p100"/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614" fill="none" extrusionOk="0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2" name="Google Shape;1402;p100"/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1695" fill="none" extrusionOk="0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3" name="Google Shape;1403;p100"/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22" fill="none" extrusionOk="0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04" name="Google Shape;1404;p100"/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</p:grpSpPr>
            <p:sp>
              <p:nvSpPr>
                <p:cNvPr id="1405" name="Google Shape;1405;p100"/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6" name="Google Shape;1406;p100"/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07" name="Google Shape;1407;p100"/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</p:grpSpPr>
            <p:sp>
              <p:nvSpPr>
                <p:cNvPr id="1408" name="Google Shape;1408;p100"/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9" name="Google Shape;1409;p100"/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10" name="Google Shape;1410;p100"/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</p:grpSpPr>
            <p:sp>
              <p:nvSpPr>
                <p:cNvPr id="1411" name="Google Shape;1411;p100"/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2" name="Google Shape;1412;p100"/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13" name="Google Shape;1413;p100"/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</p:grpSpPr>
            <p:sp>
              <p:nvSpPr>
                <p:cNvPr id="1414" name="Google Shape;1414;p100"/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18" extrusionOk="0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5" name="Google Shape;1415;p100"/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4" extrusionOk="0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16" name="Google Shape;1416;p100"/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</p:grpSpPr>
            <p:sp>
              <p:nvSpPr>
                <p:cNvPr id="1417" name="Google Shape;1417;p100"/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8" name="Google Shape;1418;p100"/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5" extrusionOk="0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19" name="Google Shape;1419;p100"/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</p:grpSpPr>
            <p:sp>
              <p:nvSpPr>
                <p:cNvPr id="1420" name="Google Shape;1420;p100"/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1" name="Google Shape;1421;p100"/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22" name="Google Shape;1422;p100"/>
            <p:cNvGrpSpPr/>
            <p:nvPr/>
          </p:nvGrpSpPr>
          <p:grpSpPr>
            <a:xfrm>
              <a:off x="4068639" y="3200169"/>
              <a:ext cx="77644" cy="37272"/>
              <a:chOff x="4068639" y="3200169"/>
              <a:chExt cx="77644" cy="37272"/>
            </a:xfrm>
          </p:grpSpPr>
          <p:sp>
            <p:nvSpPr>
              <p:cNvPr id="1423" name="Google Shape;1423;p100"/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1319" fill="none" extrusionOk="0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24" name="Google Shape;1424;p100"/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</p:grpSpPr>
            <p:sp>
              <p:nvSpPr>
                <p:cNvPr id="1425" name="Google Shape;1425;p100"/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6" name="Google Shape;1426;p100"/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27" name="Google Shape;1427;p100"/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</p:grpSpPr>
            <p:sp>
              <p:nvSpPr>
                <p:cNvPr id="1428" name="Google Shape;1428;p100"/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9" name="Google Shape;1429;p100"/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30" name="Google Shape;1430;p100"/>
            <p:cNvGrpSpPr/>
            <p:nvPr/>
          </p:nvGrpSpPr>
          <p:grpSpPr>
            <a:xfrm>
              <a:off x="3869702" y="3066935"/>
              <a:ext cx="382663" cy="190294"/>
              <a:chOff x="3869702" y="3066935"/>
              <a:chExt cx="382663" cy="190294"/>
            </a:xfrm>
          </p:grpSpPr>
          <p:grpSp>
            <p:nvGrpSpPr>
              <p:cNvPr id="1431" name="Google Shape;1431;p100"/>
              <p:cNvGrpSpPr/>
              <p:nvPr/>
            </p:nvGrpSpPr>
            <p:grpSpPr>
              <a:xfrm>
                <a:off x="3888633" y="3082351"/>
                <a:ext cx="351173" cy="160698"/>
                <a:chOff x="3888633" y="3082351"/>
                <a:chExt cx="351173" cy="160698"/>
              </a:xfrm>
            </p:grpSpPr>
            <p:sp>
              <p:nvSpPr>
                <p:cNvPr id="1432" name="Google Shape;1432;p100"/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6" h="20432" fill="none" extrusionOk="0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3" name="Google Shape;1433;p100"/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9" h="8916" fill="none" extrusionOk="0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4" name="Google Shape;1434;p100"/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4" h="2493" fill="none" extrusionOk="0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5" name="Google Shape;1435;p100"/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2" h="5360" fill="none" extrusionOk="0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6" name="Google Shape;1436;p100"/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0549" fill="none" extrusionOk="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7" name="Google Shape;1437;p100"/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8081" fill="none" extrusionOk="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38" name="Google Shape;1438;p100"/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</p:grpSpPr>
            <p:sp>
              <p:nvSpPr>
                <p:cNvPr id="1439" name="Google Shape;1439;p100"/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0" name="Google Shape;1440;p100"/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41" name="Google Shape;1441;p100"/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</p:grpSpPr>
            <p:sp>
              <p:nvSpPr>
                <p:cNvPr id="1442" name="Google Shape;1442;p100"/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3" name="Google Shape;1443;p100"/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44" name="Google Shape;1444;p100"/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</p:grpSpPr>
            <p:sp>
              <p:nvSpPr>
                <p:cNvPr id="1445" name="Google Shape;1445;p100"/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6" name="Google Shape;1446;p100"/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47" name="Google Shape;1447;p100"/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</p:grpSpPr>
            <p:sp>
              <p:nvSpPr>
                <p:cNvPr id="1448" name="Google Shape;1448;p100"/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9" name="Google Shape;1449;p100"/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50" name="Google Shape;1450;p100"/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</p:grpSpPr>
            <p:sp>
              <p:nvSpPr>
                <p:cNvPr id="1451" name="Google Shape;1451;p100"/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2" name="Google Shape;1452;p100"/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53" name="Google Shape;1453;p100"/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</p:grpSpPr>
            <p:sp>
              <p:nvSpPr>
                <p:cNvPr id="1454" name="Google Shape;1454;p100"/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5" name="Google Shape;1455;p100"/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56" name="Google Shape;1456;p100"/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</p:grpSpPr>
            <p:sp>
              <p:nvSpPr>
                <p:cNvPr id="1457" name="Google Shape;1457;p100"/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8" name="Google Shape;1458;p100"/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59" name="Google Shape;1459;p100"/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</p:grpSpPr>
            <p:sp>
              <p:nvSpPr>
                <p:cNvPr id="1460" name="Google Shape;1460;p100"/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1" name="Google Shape;1461;p100"/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62" name="Google Shape;1462;p100"/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</p:grpSpPr>
            <p:sp>
              <p:nvSpPr>
                <p:cNvPr id="1463" name="Google Shape;1463;p100"/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4" name="Google Shape;1464;p100"/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65" name="Google Shape;1465;p100"/>
            <p:cNvGrpSpPr/>
            <p:nvPr/>
          </p:nvGrpSpPr>
          <p:grpSpPr>
            <a:xfrm>
              <a:off x="4271383" y="3065882"/>
              <a:ext cx="304557" cy="341663"/>
              <a:chOff x="4271383" y="3065882"/>
              <a:chExt cx="304557" cy="341663"/>
            </a:xfrm>
          </p:grpSpPr>
          <p:grpSp>
            <p:nvGrpSpPr>
              <p:cNvPr id="1466" name="Google Shape;1466;p100"/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</p:grpSpPr>
            <p:sp>
              <p:nvSpPr>
                <p:cNvPr id="1467" name="Google Shape;1467;p100"/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7" h="39666" fill="none" extrusionOk="0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8" name="Google Shape;1468;p100"/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9" h="8856" fill="none" extrusionOk="0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9" name="Google Shape;1469;p100"/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2545" fill="none" extrusionOk="0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0" name="Google Shape;1470;p100"/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" h="14057" fill="none" extrusionOk="0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1" name="Google Shape;1471;p100"/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4" h="2553" fill="none" extrusionOk="0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2" name="Google Shape;1472;p100"/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11505" fill="none" extrusionOk="0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3" name="Google Shape;1473;p100"/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5227" fill="none" extrusionOk="0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4" name="Google Shape;1474;p100"/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437" fill="none" extrusionOk="0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5" name="Google Shape;1475;p100"/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9667" fill="none" extrusionOk="0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6" name="Google Shape;1476;p100"/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5509" fill="none" extrusionOk="0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7" name="Google Shape;1477;p100"/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0" h="7319" fill="none" extrusionOk="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8" name="Google Shape;1478;p100"/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10138" fill="none" extrusionOk="0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9" name="Google Shape;1479;p100"/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15690" fill="none" extrusionOk="0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0" name="Google Shape;1480;p100"/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1" h="5759" fill="none" extrusionOk="0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1" name="Google Shape;1481;p100"/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11420" fill="none" extrusionOk="0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2" name="Google Shape;1482;p100"/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8" h="10803" fill="none" extrusionOk="0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3" name="Google Shape;1483;p100"/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4671" fill="none" extrusionOk="0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84" name="Google Shape;1484;p100"/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</p:grpSpPr>
            <p:sp>
              <p:nvSpPr>
                <p:cNvPr id="1485" name="Google Shape;1485;p100"/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6" name="Google Shape;1486;p100"/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87" name="Google Shape;1487;p100"/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</p:grpSpPr>
            <p:sp>
              <p:nvSpPr>
                <p:cNvPr id="1488" name="Google Shape;1488;p100"/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9" name="Google Shape;1489;p100"/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90" name="Google Shape;1490;p100"/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</p:grpSpPr>
            <p:sp>
              <p:nvSpPr>
                <p:cNvPr id="1491" name="Google Shape;1491;p100"/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2" name="Google Shape;1492;p100"/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93" name="Google Shape;1493;p100"/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</p:grpSpPr>
            <p:sp>
              <p:nvSpPr>
                <p:cNvPr id="1494" name="Google Shape;1494;p100"/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5" name="Google Shape;1495;p100"/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96" name="Google Shape;1496;p100"/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</p:grpSpPr>
            <p:sp>
              <p:nvSpPr>
                <p:cNvPr id="1497" name="Google Shape;1497;p100"/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8" name="Google Shape;1498;p100"/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99" name="Google Shape;1499;p100"/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</p:grpSpPr>
            <p:sp>
              <p:nvSpPr>
                <p:cNvPr id="1500" name="Google Shape;1500;p100"/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1" name="Google Shape;1501;p100"/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02" name="Google Shape;1502;p100"/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</p:grpSpPr>
            <p:sp>
              <p:nvSpPr>
                <p:cNvPr id="1503" name="Google Shape;1503;p100"/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4" name="Google Shape;1504;p100"/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05" name="Google Shape;1505;p100"/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</p:grpSpPr>
            <p:sp>
              <p:nvSpPr>
                <p:cNvPr id="1506" name="Google Shape;1506;p100"/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7" name="Google Shape;1507;p100"/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08" name="Google Shape;1508;p100"/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</p:grpSpPr>
            <p:sp>
              <p:nvSpPr>
                <p:cNvPr id="1509" name="Google Shape;1509;p100"/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0" name="Google Shape;1510;p100"/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11" name="Google Shape;1511;p100"/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</p:grpSpPr>
            <p:sp>
              <p:nvSpPr>
                <p:cNvPr id="1512" name="Google Shape;1512;p100"/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3" name="Google Shape;1513;p100"/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14" name="Google Shape;1514;p100"/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</p:grpSpPr>
            <p:sp>
              <p:nvSpPr>
                <p:cNvPr id="1515" name="Google Shape;1515;p100"/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6" name="Google Shape;1516;p100"/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17" name="Google Shape;1517;p100"/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</p:grpSpPr>
            <p:sp>
              <p:nvSpPr>
                <p:cNvPr id="1518" name="Google Shape;1518;p100"/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9" name="Google Shape;1519;p100"/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20" name="Google Shape;1520;p100"/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</p:grpSpPr>
            <p:sp>
              <p:nvSpPr>
                <p:cNvPr id="1521" name="Google Shape;1521;p100"/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5" extrusionOk="0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2" name="Google Shape;1522;p100"/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6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523" name="Google Shape;1523;p100"/>
            <p:cNvGrpSpPr/>
            <p:nvPr/>
          </p:nvGrpSpPr>
          <p:grpSpPr>
            <a:xfrm>
              <a:off x="4558998" y="3188237"/>
              <a:ext cx="1280131" cy="1052747"/>
              <a:chOff x="4558998" y="3188237"/>
              <a:chExt cx="1280131" cy="1052747"/>
            </a:xfrm>
          </p:grpSpPr>
          <p:sp>
            <p:nvSpPr>
              <p:cNvPr id="1524" name="Google Shape;1524;p100"/>
              <p:cNvSpPr/>
              <p:nvPr/>
            </p:nvSpPr>
            <p:spPr>
              <a:xfrm>
                <a:off x="4916156" y="3750813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25" name="Google Shape;1525;p100"/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</p:grpSpPr>
            <p:sp>
              <p:nvSpPr>
                <p:cNvPr id="1526" name="Google Shape;1526;p100"/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" h="630" fill="none" extrusionOk="0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7" name="Google Shape;1527;p100"/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9" h="9836" fill="none" extrusionOk="0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528" name="Google Shape;1528;p100"/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</p:grpSpPr>
              <p:sp>
                <p:nvSpPr>
                  <p:cNvPr id="1529" name="Google Shape;1529;p100"/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2831" fill="none" extrusionOk="0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dk2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30" name="Google Shape;1530;p100"/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92" h="1803" fill="none" extrusionOk="0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dk2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531" name="Google Shape;1531;p100"/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</p:grpSpPr>
                <p:sp>
                  <p:nvSpPr>
                    <p:cNvPr id="1532" name="Google Shape;1532;p100"/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38" h="13066" fill="none" extrusionOk="0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solidFill>
                      <a:schemeClr val="dk2"/>
                    </a:solidFill>
                    <a:ln w="95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533" name="Google Shape;1533;p100"/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4" h="10077" fill="none" extrusionOk="0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solidFill>
                      <a:schemeClr val="dk2"/>
                    </a:solidFill>
                    <a:ln w="95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534" name="Google Shape;1534;p100"/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2" h="10090" fill="none" extrusionOk="0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solidFill>
                      <a:schemeClr val="dk2"/>
                    </a:solidFill>
                    <a:ln w="95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535" name="Google Shape;1535;p100"/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19" h="3135" fill="none" extrusionOk="0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solidFill>
                      <a:schemeClr val="dk2"/>
                    </a:solidFill>
                    <a:ln w="95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536" name="Google Shape;1536;p100"/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5" h="6956" fill="none" extrusionOk="0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chemeClr val="dk2"/>
                    </a:solidFill>
                    <a:ln w="95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537" name="Google Shape;1537;p100"/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1" h="1307" fill="none" extrusionOk="0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solidFill>
                      <a:schemeClr val="dk2"/>
                    </a:solidFill>
                    <a:ln w="95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538" name="Google Shape;1538;p100"/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93" h="8081" fill="none" extrusionOk="0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solidFill>
                      <a:schemeClr val="dk2"/>
                    </a:solidFill>
                    <a:ln w="95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539" name="Google Shape;1539;p100"/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18" h="6473" fill="none" extrusionOk="0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solidFill>
                      <a:schemeClr val="dk2"/>
                    </a:solidFill>
                    <a:ln w="95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540" name="Google Shape;1540;p100"/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</p:grpSpPr>
                  <p:sp>
                    <p:nvSpPr>
                      <p:cNvPr id="1541" name="Google Shape;1541;p100"/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9" h="2674" fill="none" extrusionOk="0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solidFill>
                        <a:schemeClr val="dk2"/>
                      </a:solidFill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42" name="Google Shape;1542;p100"/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4" h="8033" fill="none" extrusionOk="0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solidFill>
                        <a:schemeClr val="dk2"/>
                      </a:solidFill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43" name="Google Shape;1543;p100"/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263" h="9049" fill="none" extrusionOk="0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solidFill>
                        <a:schemeClr val="dk2"/>
                      </a:solidFill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44" name="Google Shape;1544;p100"/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48" h="10162" fill="none" extrusionOk="0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solidFill>
                        <a:schemeClr val="dk2"/>
                      </a:solidFill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45" name="Google Shape;1545;p100"/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0" h="6714" fill="none" extrusionOk="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solidFill>
                        <a:schemeClr val="dk2"/>
                      </a:solidFill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46" name="Google Shape;1546;p100"/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831" h="12388" fill="none" extrusionOk="0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solidFill>
                        <a:schemeClr val="dk2"/>
                      </a:solidFill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47" name="Google Shape;1547;p100"/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11" h="4755" fill="none" extrusionOk="0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solidFill>
                        <a:schemeClr val="dk2"/>
                      </a:solidFill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48" name="Google Shape;1548;p100"/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45" h="2384" fill="none" extrusionOk="0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solidFill>
                        <a:schemeClr val="dk2"/>
                      </a:solidFill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49" name="Google Shape;1549;p100"/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723" h="2457" fill="none" extrusionOk="0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solidFill>
                        <a:schemeClr val="dk2"/>
                      </a:solidFill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50" name="Google Shape;1550;p100"/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30" h="6509" fill="none" extrusionOk="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solidFill>
                        <a:schemeClr val="dk2"/>
                      </a:solidFill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51" name="Google Shape;1551;p100"/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19" h="6993" fill="none" extrusionOk="0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solidFill>
                        <a:schemeClr val="dk2"/>
                      </a:solidFill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52" name="Google Shape;1552;p100"/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194" h="884" fill="none" extrusionOk="0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solidFill>
                        <a:schemeClr val="dk2"/>
                      </a:solidFill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53" name="Google Shape;1553;p100"/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28" h="7525" fill="none" extrusionOk="0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solidFill>
                        <a:schemeClr val="dk2"/>
                      </a:solidFill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54" name="Google Shape;1554;p100"/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39" h="12763" fill="none" extrusionOk="0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solidFill>
                        <a:schemeClr val="dk2"/>
                      </a:solidFill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1555" name="Google Shape;1555;p100"/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</p:grpSpPr>
                    <p:sp>
                      <p:nvSpPr>
                        <p:cNvPr id="1556" name="Google Shape;1556;p100"/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461" h="13549" fill="none" extrusionOk="0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solidFill>
                          <a:schemeClr val="dk2"/>
                        </a:solidFill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chemeClr val="dk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57" name="Google Shape;1557;p100"/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76" h="7465" fill="none" extrusionOk="0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solidFill>
                          <a:schemeClr val="dk2"/>
                        </a:solidFill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chemeClr val="dk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58" name="Google Shape;1558;p100"/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31" h="6969" fill="none" extrusionOk="0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solidFill>
                          <a:schemeClr val="dk2"/>
                        </a:solidFill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chemeClr val="dk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59" name="Google Shape;1559;p100"/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25" h="9134" fill="none" extrusionOk="0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solidFill>
                          <a:schemeClr val="dk2"/>
                        </a:solidFill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chemeClr val="dk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60" name="Google Shape;1560;p100"/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00" h="10320" fill="none" extrusionOk="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solidFill>
                          <a:schemeClr val="dk2"/>
                        </a:solidFill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chemeClr val="dk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61" name="Google Shape;1561;p100"/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8235" h="66195" fill="none" extrusionOk="0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solidFill>
                          <a:schemeClr val="dk2"/>
                        </a:solidFill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chemeClr val="dk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62" name="Google Shape;1562;p100"/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242" h="40223" fill="none" extrusionOk="0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solidFill>
                          <a:schemeClr val="dk2"/>
                        </a:solidFill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chemeClr val="dk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63" name="Google Shape;1563;p100"/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860" h="34054" fill="none" extrusionOk="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solidFill>
                          <a:schemeClr val="dk2"/>
                        </a:solidFill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chemeClr val="dk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64" name="Google Shape;1564;p100"/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66" h="10017" fill="none" extrusionOk="0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solidFill>
                          <a:schemeClr val="dk2"/>
                        </a:solidFill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chemeClr val="dk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65" name="Google Shape;1565;p100"/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900" h="823" fill="none" extrusionOk="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solidFill>
                          <a:schemeClr val="dk2"/>
                        </a:solidFill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chemeClr val="dk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66" name="Google Shape;1566;p100"/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67" h="19816" fill="none" extrusionOk="0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solidFill>
                          <a:schemeClr val="dk2"/>
                        </a:solidFill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chemeClr val="dk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67" name="Google Shape;1567;p100"/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054" h="14964" fill="none" extrusionOk="0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solidFill>
                          <a:schemeClr val="dk2"/>
                        </a:solidFill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chemeClr val="dk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68" name="Google Shape;1568;p100"/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28" h="32384" fill="none" extrusionOk="0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solidFill>
                          <a:schemeClr val="dk2"/>
                        </a:solidFill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chemeClr val="dk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69" name="Google Shape;1569;p100"/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989" h="1344" fill="none" extrusionOk="0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solidFill>
                          <a:schemeClr val="dk2"/>
                        </a:solidFill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chemeClr val="dk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70" name="Google Shape;1570;p100"/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00" h="17384" fill="none" extrusionOk="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solidFill>
                          <a:schemeClr val="dk2"/>
                        </a:solidFill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chemeClr val="dk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71" name="Google Shape;1571;p100"/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017" h="12570" fill="none" extrusionOk="0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solidFill>
                          <a:schemeClr val="dk2"/>
                        </a:solidFill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chemeClr val="dk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72" name="Google Shape;1572;p100"/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4" h="12872" fill="none" extrusionOk="0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solidFill>
                          <a:schemeClr val="dk2"/>
                        </a:solidFill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chemeClr val="dk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73" name="Google Shape;1573;p100"/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07" h="17106" fill="none" extrusionOk="0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solidFill>
                          <a:schemeClr val="dk2"/>
                        </a:solidFill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chemeClr val="dk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74" name="Google Shape;1574;p100"/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150" h="7247" fill="none" extrusionOk="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solidFill>
                          <a:schemeClr val="dk2"/>
                        </a:solidFill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chemeClr val="dk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75" name="Google Shape;1575;p100"/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49" h="509" fill="none" extrusionOk="0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solidFill>
                          <a:schemeClr val="dk2"/>
                        </a:solidFill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chemeClr val="dk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76" name="Google Shape;1576;p100"/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69" h="17360" fill="none" extrusionOk="0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solidFill>
                          <a:schemeClr val="dk2"/>
                        </a:solidFill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chemeClr val="dk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77" name="Google Shape;1577;p100"/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179" h="15557" fill="none" extrusionOk="0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solidFill>
                          <a:schemeClr val="dk2"/>
                        </a:solidFill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chemeClr val="dk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78" name="Google Shape;1578;p100"/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166" h="2481" fill="none" extrusionOk="0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solidFill>
                          <a:schemeClr val="dk2"/>
                        </a:solidFill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chemeClr val="dk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79" name="Google Shape;1579;p100"/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090" h="5421" fill="none" extrusionOk="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solidFill>
                          <a:schemeClr val="dk2"/>
                        </a:solidFill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chemeClr val="dk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grpSp>
                      <p:nvGrpSpPr>
                        <p:cNvPr id="1580" name="Google Shape;1580;p100"/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</p:grpSpPr>
                      <p:sp>
                        <p:nvSpPr>
                          <p:cNvPr id="1581" name="Google Shape;1581;p100"/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828" h="485" fill="none" extrusionOk="0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solidFill>
                            <a:schemeClr val="dk2"/>
                          </a:solidFill>
                          <a:ln w="95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400"/>
                              <a:buFont typeface="Arial"/>
                              <a:buNone/>
                            </a:pPr>
                            <a:endParaRPr sz="1400" b="0" i="0" u="none" strike="noStrike" cap="none">
                              <a:solidFill>
                                <a:schemeClr val="dk2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grpSp>
                        <p:nvGrpSpPr>
                          <p:cNvPr id="1582" name="Google Shape;1582;p100"/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</p:grpSpPr>
                        <p:sp>
                          <p:nvSpPr>
                            <p:cNvPr id="1583" name="Google Shape;1583;p100"/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27" h="15497" fill="none" extrusionOk="0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solidFill>
                              <a:schemeClr val="dk2"/>
                            </a:solidFill>
                            <a:ln w="95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Pts val="1400"/>
                                <a:buFont typeface="Arial"/>
                                <a:buNone/>
                              </a:pPr>
                              <a:endParaRPr sz="1400" b="0" i="0" u="none" strike="noStrike" cap="none">
                                <a:solidFill>
                                  <a:schemeClr val="dk2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1584" name="Google Shape;1584;p100"/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384" h="15146" fill="none" extrusionOk="0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solidFill>
                              <a:schemeClr val="dk2"/>
                            </a:solidFill>
                            <a:ln w="95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Pts val="1400"/>
                                <a:buFont typeface="Arial"/>
                                <a:buNone/>
                              </a:pPr>
                              <a:endParaRPr sz="1400" b="0" i="0" u="none" strike="noStrike" cap="none">
                                <a:solidFill>
                                  <a:schemeClr val="dk2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1585" name="Google Shape;1585;p100"/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82" h="5771" fill="none" extrusionOk="0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solidFill>
                              <a:schemeClr val="dk2"/>
                            </a:solidFill>
                            <a:ln w="95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Pts val="1400"/>
                                <a:buFont typeface="Arial"/>
                                <a:buNone/>
                              </a:pPr>
                              <a:endParaRPr sz="1400" b="0" i="0" u="none" strike="noStrike" cap="none">
                                <a:solidFill>
                                  <a:schemeClr val="dk2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1586" name="Google Shape;1586;p100"/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707" h="3316" fill="none" extrusionOk="0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solidFill>
                              <a:schemeClr val="dk2"/>
                            </a:solidFill>
                            <a:ln w="95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Pts val="1400"/>
                                <a:buFont typeface="Arial"/>
                                <a:buNone/>
                              </a:pPr>
                              <a:endParaRPr sz="1400" b="0" i="0" u="none" strike="noStrike" cap="none">
                                <a:solidFill>
                                  <a:schemeClr val="dk2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1587" name="Google Shape;1587;p100"/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102" h="15146" fill="none" extrusionOk="0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solidFill>
                              <a:schemeClr val="dk2"/>
                            </a:solidFill>
                            <a:ln w="95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Pts val="1400"/>
                                <a:buFont typeface="Arial"/>
                                <a:buNone/>
                              </a:pPr>
                              <a:endParaRPr sz="1400" b="0" i="0" u="none" strike="noStrike" cap="none">
                                <a:solidFill>
                                  <a:schemeClr val="dk2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1588" name="Google Shape;1588;p100"/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904" h="9267" fill="none" extrusionOk="0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solidFill>
                              <a:schemeClr val="dk2"/>
                            </a:solidFill>
                            <a:ln w="95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Pts val="1400"/>
                                <a:buFont typeface="Arial"/>
                                <a:buNone/>
                              </a:pPr>
                              <a:endParaRPr sz="1400" b="0" i="0" u="none" strike="noStrike" cap="none">
                                <a:solidFill>
                                  <a:schemeClr val="dk2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1589" name="Google Shape;1589;p100"/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670" h="3666" fill="none" extrusionOk="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solidFill>
                              <a:schemeClr val="dk2"/>
                            </a:solidFill>
                            <a:ln w="95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Pts val="1400"/>
                                <a:buFont typeface="Arial"/>
                                <a:buNone/>
                              </a:pPr>
                              <a:endParaRPr sz="1400" b="0" i="0" u="none" strike="noStrike" cap="none">
                                <a:solidFill>
                                  <a:schemeClr val="dk2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grpSp>
                          <p:nvGrpSpPr>
                            <p:cNvPr id="1590" name="Google Shape;1590;p100"/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</p:grpSpPr>
                          <p:sp>
                            <p:nvSpPr>
                              <p:cNvPr id="1591" name="Google Shape;1591;p100"/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19" h="11662" fill="none" extrusionOk="0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solidFill>
                                <a:schemeClr val="dk2"/>
                              </a:solidFill>
                              <a:ln w="95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400"/>
                                  <a:buFont typeface="Arial"/>
                                  <a:buNone/>
                                </a:pPr>
                                <a:endParaRPr sz="1400" b="0" i="0" u="none" strike="noStrike" cap="none">
                                  <a:solidFill>
                                    <a:schemeClr val="dk2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1592" name="Google Shape;1592;p100"/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271" h="22610" fill="none" extrusionOk="0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solidFill>
                                <a:schemeClr val="dk2"/>
                              </a:solidFill>
                              <a:ln w="95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400"/>
                                  <a:buFont typeface="Arial"/>
                                  <a:buNone/>
                                </a:pPr>
                                <a:endParaRPr sz="1400" b="0" i="0" u="none" strike="noStrike" cap="none">
                                  <a:solidFill>
                                    <a:schemeClr val="dk2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1593" name="Google Shape;1593;p100"/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25" h="26409" fill="none" extrusionOk="0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solidFill>
                                <a:schemeClr val="dk2"/>
                              </a:solidFill>
                              <a:ln w="95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400"/>
                                  <a:buFont typeface="Arial"/>
                                  <a:buNone/>
                                </a:pPr>
                                <a:endParaRPr sz="1400" b="0" i="0" u="none" strike="noStrike" cap="none">
                                  <a:solidFill>
                                    <a:schemeClr val="dk2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1594" name="Google Shape;1594;p100"/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14" h="17711" fill="none" extrusionOk="0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solidFill>
                                <a:schemeClr val="dk2"/>
                              </a:solidFill>
                              <a:ln w="95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400"/>
                                  <a:buFont typeface="Arial"/>
                                  <a:buNone/>
                                </a:pPr>
                                <a:endParaRPr sz="1400" b="0" i="0" u="none" strike="noStrike" cap="none">
                                  <a:solidFill>
                                    <a:schemeClr val="dk2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1595" name="Google Shape;1595;p100"/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219" h="21026" fill="none" extrusionOk="0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solidFill>
                                <a:schemeClr val="dk2"/>
                              </a:solidFill>
                              <a:ln w="95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400"/>
                                  <a:buFont typeface="Arial"/>
                                  <a:buNone/>
                                </a:pPr>
                                <a:endParaRPr sz="1400" b="0" i="0" u="none" strike="noStrike" cap="none">
                                  <a:solidFill>
                                    <a:schemeClr val="dk2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1596" name="Google Shape;1596;p100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525" h="3207" fill="none" extrusionOk="0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solidFill>
                                <a:schemeClr val="dk2"/>
                              </a:solidFill>
                              <a:ln w="95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400"/>
                                  <a:buFont typeface="Arial"/>
                                  <a:buNone/>
                                </a:pPr>
                                <a:endParaRPr sz="1400" b="0" i="0" u="none" strike="noStrike" cap="none">
                                  <a:solidFill>
                                    <a:schemeClr val="dk2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1597" name="Google Shape;1597;p100"/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561" h="10078" fill="none" extrusionOk="0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solidFill>
                                <a:schemeClr val="dk2"/>
                              </a:solidFill>
                              <a:ln w="95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400"/>
                                  <a:buFont typeface="Arial"/>
                                  <a:buNone/>
                                </a:pPr>
                                <a:endParaRPr sz="1400" b="0" i="0" u="none" strike="noStrike" cap="none">
                                  <a:solidFill>
                                    <a:schemeClr val="dk2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1598" name="Google Shape;1598;p100"/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2642" h="4392" fill="none" extrusionOk="0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solidFill>
                                <a:schemeClr val="dk2"/>
                              </a:solidFill>
                              <a:ln w="95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400"/>
                                  <a:buFont typeface="Arial"/>
                                  <a:buNone/>
                                </a:pPr>
                                <a:endParaRPr sz="1400" b="0" i="0" u="none" strike="noStrike" cap="none">
                                  <a:solidFill>
                                    <a:schemeClr val="dk2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1599" name="Google Shape;1599;p100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400" h="15001" fill="none" extrusionOk="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solidFill>
                                <a:schemeClr val="dk2"/>
                              </a:solidFill>
                              <a:ln w="95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400"/>
                                  <a:buFont typeface="Arial"/>
                                  <a:buNone/>
                                </a:pPr>
                                <a:endParaRPr sz="1400" b="0" i="0" u="none" strike="noStrike" cap="none">
                                  <a:solidFill>
                                    <a:schemeClr val="dk2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1600" name="Google Shape;1600;p100"/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7126" h="11795" fill="none" extrusionOk="0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solidFill>
                                <a:schemeClr val="dk2"/>
                              </a:solidFill>
                              <a:ln w="95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400"/>
                                  <a:buFont typeface="Arial"/>
                                  <a:buNone/>
                                </a:pPr>
                                <a:endParaRPr sz="1400" b="0" i="0" u="none" strike="noStrike" cap="none">
                                  <a:solidFill>
                                    <a:schemeClr val="dk2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1601" name="Google Shape;1601;p100"/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441" h="11348" fill="none" extrusionOk="0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solidFill>
                                <a:schemeClr val="dk2"/>
                              </a:solidFill>
                              <a:ln w="95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400"/>
                                  <a:buFont typeface="Arial"/>
                                  <a:buNone/>
                                </a:pPr>
                                <a:endParaRPr sz="1400" b="0" i="0" u="none" strike="noStrike" cap="none">
                                  <a:solidFill>
                                    <a:schemeClr val="dk2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1602" name="Google Shape;1602;p100"/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327" h="9013" fill="none" extrusionOk="0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solidFill>
                                <a:schemeClr val="dk2"/>
                              </a:solidFill>
                              <a:ln w="95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400"/>
                                  <a:buFont typeface="Arial"/>
                                  <a:buNone/>
                                </a:pPr>
                                <a:endParaRPr sz="1400" b="0" i="0" u="none" strike="noStrike" cap="none">
                                  <a:solidFill>
                                    <a:schemeClr val="dk2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1603" name="Google Shape;1603;p100"/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0247" h="2577" fill="none" extrusionOk="0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solidFill>
                                <a:schemeClr val="dk2"/>
                              </a:solidFill>
                              <a:ln w="95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400"/>
                                  <a:buFont typeface="Arial"/>
                                  <a:buNone/>
                                </a:pPr>
                                <a:endParaRPr sz="1400" b="0" i="0" u="none" strike="noStrike" cap="none">
                                  <a:solidFill>
                                    <a:schemeClr val="dk2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1604" name="Google Shape;1604;p100"/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</p:grpSpPr>
                            <p:sp>
                              <p:nvSpPr>
                                <p:cNvPr id="1605" name="Google Shape;1605;p100"/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1820" h="6836" fill="none" extrusionOk="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solidFill>
                                  <a:schemeClr val="dk2"/>
                                </a:solidFill>
                                <a:ln w="95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marR="0" lvl="0" indent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SzPts val="1400"/>
                                    <a:buFont typeface="Arial"/>
                                    <a:buNone/>
                                  </a:pPr>
                                  <a:endParaRPr sz="1400" b="0" i="0" u="none" strike="noStrike" cap="none">
                                    <a:solidFill>
                                      <a:schemeClr val="dk2"/>
                                    </a:solidFill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606" name="Google Shape;1606;p100"/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3162" h="1670" fill="none" extrusionOk="0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solidFill>
                                  <a:schemeClr val="dk2"/>
                                </a:solidFill>
                                <a:ln w="95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marR="0" lvl="0" indent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SzPts val="1400"/>
                                    <a:buFont typeface="Arial"/>
                                    <a:buNone/>
                                  </a:pPr>
                                  <a:endParaRPr sz="1400" b="0" i="0" u="none" strike="noStrike" cap="none">
                                    <a:solidFill>
                                      <a:schemeClr val="dk2"/>
                                    </a:solidFill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607" name="Google Shape;1607;p100"/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239" h="16283" fill="none" extrusionOk="0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solidFill>
                                  <a:schemeClr val="dk2"/>
                                </a:solidFill>
                                <a:ln w="95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marR="0" lvl="0" indent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SzPts val="1400"/>
                                    <a:buFont typeface="Arial"/>
                                    <a:buNone/>
                                  </a:pPr>
                                  <a:endParaRPr sz="1400" b="0" i="0" u="none" strike="noStrike" cap="none">
                                    <a:solidFill>
                                      <a:schemeClr val="dk2"/>
                                    </a:solidFill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608" name="Google Shape;1608;p100"/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85" h="20952" fill="none" extrusionOk="0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chemeClr val="dk2"/>
                                </a:solidFill>
                                <a:ln w="95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marR="0" lvl="0" indent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SzPts val="1400"/>
                                    <a:buFont typeface="Arial"/>
                                    <a:buNone/>
                                  </a:pPr>
                                  <a:endParaRPr sz="1400" b="0" i="0" u="none" strike="noStrike" cap="none">
                                    <a:solidFill>
                                      <a:schemeClr val="dk2"/>
                                    </a:solidFill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609" name="Google Shape;1609;p100"/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779" h="6739" fill="none" extrusionOk="0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solidFill>
                                  <a:schemeClr val="dk2"/>
                                </a:solidFill>
                                <a:ln w="95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marR="0" lvl="0" indent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SzPts val="1400"/>
                                    <a:buFont typeface="Arial"/>
                                    <a:buNone/>
                                  </a:pPr>
                                  <a:endParaRPr sz="1400" b="0" i="0" u="none" strike="noStrike" cap="none">
                                    <a:solidFill>
                                      <a:schemeClr val="dk2"/>
                                    </a:solidFill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610" name="Google Shape;1610;p100"/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086" h="594" fill="none" extrusionOk="0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solidFill>
                                  <a:schemeClr val="dk2"/>
                                </a:solidFill>
                                <a:ln w="95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marR="0" lvl="0" indent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SzPts val="1400"/>
                                    <a:buFont typeface="Arial"/>
                                    <a:buNone/>
                                  </a:pPr>
                                  <a:endParaRPr sz="1400" b="0" i="0" u="none" strike="noStrike" cap="none">
                                    <a:solidFill>
                                      <a:schemeClr val="dk2"/>
                                    </a:solidFill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611" name="Google Shape;1611;p100"/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723" h="4186" fill="none" extrusionOk="0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chemeClr val="dk2"/>
                                </a:solidFill>
                                <a:ln w="95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marR="0" lvl="0" indent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SzPts val="1400"/>
                                    <a:buFont typeface="Arial"/>
                                    <a:buNone/>
                                  </a:pPr>
                                  <a:endParaRPr sz="1400" b="0" i="0" u="none" strike="noStrike" cap="none">
                                    <a:solidFill>
                                      <a:schemeClr val="dk2"/>
                                    </a:solidFill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1612" name="Google Shape;1612;p100"/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</p:grpSpPr>
                              <p:sp>
                                <p:nvSpPr>
                                  <p:cNvPr id="1613" name="Google Shape;1613;p100"/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7320" h="14081" fill="none" extrusionOk="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solidFill>
                                    <a:schemeClr val="dk2"/>
                                  </a:solidFill>
                                  <a:ln w="95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marR="0" lvl="0" indent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SzPts val="1400"/>
                                      <a:buFont typeface="Arial"/>
                                      <a:buNone/>
                                    </a:pPr>
                                    <a:endParaRPr sz="1400" b="0" i="0" u="none" strike="noStrike" cap="none">
                                      <a:solidFill>
                                        <a:schemeClr val="dk2"/>
                                      </a:solidFill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614" name="Google Shape;1614;p100"/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428" h="16803" fill="none" extrusionOk="0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solidFill>
                                    <a:schemeClr val="dk2"/>
                                  </a:solidFill>
                                  <a:ln w="95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marR="0" lvl="0" indent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SzPts val="1400"/>
                                      <a:buFont typeface="Arial"/>
                                      <a:buNone/>
                                    </a:pPr>
                                    <a:endParaRPr sz="1400" b="0" i="0" u="none" strike="noStrike" cap="none">
                                      <a:solidFill>
                                        <a:schemeClr val="dk2"/>
                                      </a:solidFill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615" name="Google Shape;1615;p100"/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339" h="20977" fill="none" extrusionOk="0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solidFill>
                                    <a:schemeClr val="dk2"/>
                                  </a:solidFill>
                                  <a:ln w="95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marR="0" lvl="0" indent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SzPts val="1400"/>
                                      <a:buFont typeface="Arial"/>
                                      <a:buNone/>
                                    </a:pPr>
                                    <a:endParaRPr sz="1400" b="0" i="0" u="none" strike="noStrike" cap="none">
                                      <a:solidFill>
                                        <a:schemeClr val="dk2"/>
                                      </a:solidFill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616" name="Google Shape;1616;p100"/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9412" h="18594" fill="none" extrusionOk="0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solidFill>
                                    <a:schemeClr val="dk2"/>
                                  </a:solidFill>
                                  <a:ln w="95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marR="0" lvl="0" indent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SzPts val="1400"/>
                                      <a:buFont typeface="Arial"/>
                                      <a:buNone/>
                                    </a:pPr>
                                    <a:endParaRPr sz="1400" b="0" i="0" u="none" strike="noStrike" cap="none">
                                      <a:solidFill>
                                        <a:schemeClr val="dk2"/>
                                      </a:solidFill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617" name="Google Shape;1617;p100"/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844" h="16465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solidFill>
                                    <a:schemeClr val="dk2"/>
                                  </a:solidFill>
                                  <a:ln w="95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marR="0" lvl="0" indent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SzPts val="1400"/>
                                      <a:buFont typeface="Arial"/>
                                      <a:buNone/>
                                    </a:pPr>
                                    <a:endParaRPr sz="1400" b="0" i="0" u="none" strike="noStrike" cap="none">
                                      <a:solidFill>
                                        <a:schemeClr val="dk2"/>
                                      </a:solidFill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1618" name="Google Shape;1618;p100"/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</p:grpSpPr>
                                <p:sp>
                                  <p:nvSpPr>
                                    <p:cNvPr id="1619" name="Google Shape;1619;p10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3735" h="72703" fill="none" extrusionOk="0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solidFill>
                                      <a:schemeClr val="dk2"/>
                                    </a:solidFill>
                                    <a:ln w="95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marR="0" lvl="0" indent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SzPts val="1400"/>
                                        <a:buFont typeface="Arial"/>
                                        <a:buNone/>
                                      </a:pPr>
                                      <a:endParaRPr sz="1400" b="0" i="0" u="none" strike="noStrike" cap="none">
                                        <a:solidFill>
                                          <a:schemeClr val="dk2"/>
                                        </a:solidFill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620" name="Google Shape;1620;p10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53339" h="87013" fill="none" extrusionOk="0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solidFill>
                                      <a:schemeClr val="dk2"/>
                                    </a:solidFill>
                                    <a:ln w="95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marR="0" lvl="0" indent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SzPts val="1400"/>
                                        <a:buFont typeface="Arial"/>
                                        <a:buNone/>
                                      </a:pPr>
                                      <a:endParaRPr sz="1400" b="0" i="0" u="none" strike="noStrike" cap="none">
                                        <a:solidFill>
                                          <a:schemeClr val="dk2"/>
                                        </a:solidFill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621" name="Google Shape;1621;p10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24703" h="45630" fill="none" extrusionOk="0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solidFill>
                                      <a:schemeClr val="dk2"/>
                                    </a:solidFill>
                                    <a:ln w="95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marR="0" lvl="0" indent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SzPts val="1400"/>
                                        <a:buFont typeface="Arial"/>
                                        <a:buNone/>
                                      </a:pPr>
                                      <a:endParaRPr sz="1400" b="0" i="0" u="none" strike="noStrike" cap="none">
                                        <a:solidFill>
                                          <a:schemeClr val="dk2"/>
                                        </a:solidFill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622" name="Google Shape;1622;p10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231" h="3182" fill="none" extrusionOk="0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solidFill>
                                      <a:schemeClr val="dk2"/>
                                    </a:solidFill>
                                    <a:ln w="95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marR="0" lvl="0" indent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SzPts val="1400"/>
                                        <a:buFont typeface="Arial"/>
                                        <a:buNone/>
                                      </a:pPr>
                                      <a:endParaRPr sz="1400" b="0" i="0" u="none" strike="noStrike" cap="none">
                                        <a:solidFill>
                                          <a:schemeClr val="dk2"/>
                                        </a:solidFill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endParaRPr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1623" name="Google Shape;1623;p100"/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4" h="5565" fill="none" extrusionOk="0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solidFill>
                              <a:schemeClr val="dk2"/>
                            </a:solidFill>
                            <a:ln w="95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Pts val="1400"/>
                                <a:buFont typeface="Arial"/>
                                <a:buNone/>
                              </a:pPr>
                              <a:endParaRPr sz="1400" b="0" i="0" u="none" strike="noStrike" cap="none">
                                <a:solidFill>
                                  <a:schemeClr val="dk2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1624" name="Google Shape;1624;p100"/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872" h="2565" fill="none" extrusionOk="0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solidFill>
                              <a:schemeClr val="dk2"/>
                            </a:solidFill>
                            <a:ln w="95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Pts val="1400"/>
                                <a:buFont typeface="Arial"/>
                                <a:buNone/>
                              </a:pPr>
                              <a:endParaRPr sz="1400" b="0" i="0" u="none" strike="noStrike" cap="none">
                                <a:solidFill>
                                  <a:schemeClr val="dk2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1625" name="Google Shape;1625;p100"/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521" h="3969" fill="none" extrusionOk="0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solidFill>
                              <a:schemeClr val="dk2"/>
                            </a:solidFill>
                            <a:ln w="95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Pts val="1400"/>
                                <a:buFont typeface="Arial"/>
                                <a:buNone/>
                              </a:pPr>
                              <a:endParaRPr sz="1400" b="0" i="0" u="none" strike="noStrike" cap="none">
                                <a:solidFill>
                                  <a:schemeClr val="dk2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626" name="Google Shape;1626;p100"/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570" h="21376" fill="none" extrusionOk="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solidFill>
                          <a:schemeClr val="dk2"/>
                        </a:solidFill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chemeClr val="dk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627" name="Google Shape;1627;p100"/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</p:grpSpPr>
            <p:sp>
              <p:nvSpPr>
                <p:cNvPr id="1628" name="Google Shape;1628;p100"/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9" name="Google Shape;1629;p100"/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30" name="Google Shape;1630;p100"/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</p:grpSpPr>
            <p:sp>
              <p:nvSpPr>
                <p:cNvPr id="1631" name="Google Shape;1631;p100"/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2" name="Google Shape;1632;p100"/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33" name="Google Shape;1633;p100"/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</p:grpSpPr>
            <p:sp>
              <p:nvSpPr>
                <p:cNvPr id="1634" name="Google Shape;1634;p100"/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5" name="Google Shape;1635;p100"/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36" name="Google Shape;1636;p100"/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</p:grpSpPr>
            <p:sp>
              <p:nvSpPr>
                <p:cNvPr id="1637" name="Google Shape;1637;p100"/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8" name="Google Shape;1638;p100"/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39" name="Google Shape;1639;p100"/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</p:grpSpPr>
            <p:sp>
              <p:nvSpPr>
                <p:cNvPr id="1640" name="Google Shape;1640;p100"/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1" name="Google Shape;1641;p100"/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42" name="Google Shape;1642;p100"/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</p:grpSpPr>
            <p:sp>
              <p:nvSpPr>
                <p:cNvPr id="1643" name="Google Shape;1643;p100"/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4" name="Google Shape;1644;p100"/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9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45" name="Google Shape;1645;p100"/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</p:grpSpPr>
            <p:sp>
              <p:nvSpPr>
                <p:cNvPr id="1646" name="Google Shape;1646;p100"/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7" name="Google Shape;1647;p100"/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48" name="Google Shape;1648;p100"/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</p:grpSpPr>
            <p:sp>
              <p:nvSpPr>
                <p:cNvPr id="1649" name="Google Shape;1649;p100"/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0" name="Google Shape;1650;p100"/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51" name="Google Shape;1651;p100"/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</p:grpSpPr>
            <p:sp>
              <p:nvSpPr>
                <p:cNvPr id="1652" name="Google Shape;1652;p100"/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3" name="Google Shape;1653;p100"/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54" name="Google Shape;1654;p100"/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</p:grpSpPr>
            <p:sp>
              <p:nvSpPr>
                <p:cNvPr id="1655" name="Google Shape;1655;p100"/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6" name="Google Shape;1656;p100"/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57" name="Google Shape;1657;p100"/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</p:grpSpPr>
            <p:sp>
              <p:nvSpPr>
                <p:cNvPr id="1658" name="Google Shape;1658;p100"/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9" name="Google Shape;1659;p100"/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60" name="Google Shape;1660;p100"/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</p:grpSpPr>
            <p:sp>
              <p:nvSpPr>
                <p:cNvPr id="1661" name="Google Shape;1661;p100"/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4114" extrusionOk="0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2" name="Google Shape;1662;p100"/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6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63" name="Google Shape;1663;p100"/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</p:grpSpPr>
            <p:sp>
              <p:nvSpPr>
                <p:cNvPr id="1664" name="Google Shape;1664;p100"/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5" name="Google Shape;1665;p100"/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66" name="Google Shape;1666;p100"/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</p:grpSpPr>
            <p:sp>
              <p:nvSpPr>
                <p:cNvPr id="1667" name="Google Shape;1667;p100"/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8" name="Google Shape;1668;p100"/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2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69" name="Google Shape;1669;p100"/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</p:grpSpPr>
            <p:sp>
              <p:nvSpPr>
                <p:cNvPr id="1670" name="Google Shape;1670;p100"/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1" name="Google Shape;1671;p100"/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72" name="Google Shape;1672;p100"/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</p:grpSpPr>
            <p:sp>
              <p:nvSpPr>
                <p:cNvPr id="1673" name="Google Shape;1673;p100"/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4" name="Google Shape;1674;p100"/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4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75" name="Google Shape;1675;p100"/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</p:grpSpPr>
            <p:sp>
              <p:nvSpPr>
                <p:cNvPr id="1676" name="Google Shape;1676;p100"/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7" name="Google Shape;1677;p100"/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78" name="Google Shape;1678;p100"/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</p:grpSpPr>
            <p:sp>
              <p:nvSpPr>
                <p:cNvPr id="1679" name="Google Shape;1679;p100"/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0" name="Google Shape;1680;p100"/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81" name="Google Shape;1681;p100"/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</p:grpSpPr>
            <p:sp>
              <p:nvSpPr>
                <p:cNvPr id="1682" name="Google Shape;1682;p100"/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3" name="Google Shape;1683;p100"/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84" name="Google Shape;1684;p100"/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</p:grpSpPr>
            <p:sp>
              <p:nvSpPr>
                <p:cNvPr id="1685" name="Google Shape;1685;p100"/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6" name="Google Shape;1686;p100"/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87" name="Google Shape;1687;p100"/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</p:grpSpPr>
            <p:sp>
              <p:nvSpPr>
                <p:cNvPr id="1688" name="Google Shape;1688;p100"/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9" name="Google Shape;1689;p100"/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90" name="Google Shape;1690;p100"/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</p:grpSpPr>
            <p:sp>
              <p:nvSpPr>
                <p:cNvPr id="1691" name="Google Shape;1691;p100"/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2" name="Google Shape;1692;p100"/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93" name="Google Shape;1693;p100"/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</p:grpSpPr>
            <p:sp>
              <p:nvSpPr>
                <p:cNvPr id="1694" name="Google Shape;1694;p100"/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5" name="Google Shape;1695;p100"/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96" name="Google Shape;1696;p100"/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</p:grpSpPr>
            <p:sp>
              <p:nvSpPr>
                <p:cNvPr id="1697" name="Google Shape;1697;p100"/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8" name="Google Shape;1698;p100"/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99" name="Google Shape;1699;p100"/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</p:grpSpPr>
            <p:sp>
              <p:nvSpPr>
                <p:cNvPr id="1700" name="Google Shape;1700;p100"/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1" name="Google Shape;1701;p100"/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02" name="Google Shape;1702;p100"/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</p:grpSpPr>
            <p:sp>
              <p:nvSpPr>
                <p:cNvPr id="1703" name="Google Shape;1703;p100"/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4" name="Google Shape;1704;p100"/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05" name="Google Shape;1705;p100"/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</p:grpSpPr>
            <p:sp>
              <p:nvSpPr>
                <p:cNvPr id="1706" name="Google Shape;1706;p100"/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7" name="Google Shape;1707;p100"/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08" name="Google Shape;1708;p100"/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</p:grpSpPr>
            <p:sp>
              <p:nvSpPr>
                <p:cNvPr id="1709" name="Google Shape;1709;p100"/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0" name="Google Shape;1710;p100"/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9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11" name="Google Shape;1711;p100"/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</p:grpSpPr>
            <p:sp>
              <p:nvSpPr>
                <p:cNvPr id="1712" name="Google Shape;1712;p100"/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3" name="Google Shape;1713;p100"/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14" name="Google Shape;1714;p100"/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</p:grpSpPr>
            <p:sp>
              <p:nvSpPr>
                <p:cNvPr id="1715" name="Google Shape;1715;p100"/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6" name="Google Shape;1716;p100"/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17" name="Google Shape;1717;p100"/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</p:grpSpPr>
            <p:sp>
              <p:nvSpPr>
                <p:cNvPr id="1718" name="Google Shape;1718;p100"/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9" name="Google Shape;1719;p100"/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20" name="Google Shape;1720;p100"/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</p:grpSpPr>
            <p:sp>
              <p:nvSpPr>
                <p:cNvPr id="1721" name="Google Shape;1721;p100"/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2" name="Google Shape;1722;p100"/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23" name="Google Shape;1723;p100"/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</p:grpSpPr>
            <p:sp>
              <p:nvSpPr>
                <p:cNvPr id="1724" name="Google Shape;1724;p100"/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" h="5877" extrusionOk="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5" name="Google Shape;1725;p100"/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13" extrusionOk="0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26" name="Google Shape;1726;p100"/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</p:grpSpPr>
            <p:sp>
              <p:nvSpPr>
                <p:cNvPr id="1727" name="Google Shape;1727;p100"/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8" name="Google Shape;1728;p100"/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29" name="Google Shape;1729;p100"/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</p:grpSpPr>
            <p:sp>
              <p:nvSpPr>
                <p:cNvPr id="1730" name="Google Shape;1730;p100"/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1" name="Google Shape;1731;p100"/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32" name="Google Shape;1732;p100"/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</p:grpSpPr>
            <p:sp>
              <p:nvSpPr>
                <p:cNvPr id="1733" name="Google Shape;1733;p100"/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5036" extrusionOk="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4" name="Google Shape;1734;p100"/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2571" extrusionOk="0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35" name="Google Shape;1735;p100"/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</p:grpSpPr>
            <p:sp>
              <p:nvSpPr>
                <p:cNvPr id="1736" name="Google Shape;1736;p100"/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7" name="Google Shape;1737;p100"/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38" name="Google Shape;1738;p100"/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</p:grpSpPr>
            <p:sp>
              <p:nvSpPr>
                <p:cNvPr id="1739" name="Google Shape;1739;p100"/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0" name="Google Shape;1740;p100"/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654" extrusionOk="0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41" name="Google Shape;1741;p100"/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</p:grpSpPr>
            <p:sp>
              <p:nvSpPr>
                <p:cNvPr id="1742" name="Google Shape;1742;p100"/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3" name="Google Shape;1743;p100"/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44" name="Google Shape;1744;p100"/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</p:grpSpPr>
            <p:sp>
              <p:nvSpPr>
                <p:cNvPr id="1745" name="Google Shape;1745;p100"/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5" h="5762" extrusionOk="0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6" name="Google Shape;1746;p100"/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295" extrusionOk="0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47" name="Google Shape;1747;p100"/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</p:grpSpPr>
            <p:sp>
              <p:nvSpPr>
                <p:cNvPr id="1748" name="Google Shape;1748;p100"/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9" name="Google Shape;1749;p100"/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50" name="Google Shape;1750;p100"/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</p:grpSpPr>
            <p:sp>
              <p:nvSpPr>
                <p:cNvPr id="1751" name="Google Shape;1751;p100"/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83" extrusionOk="0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2" name="Google Shape;1752;p100"/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31" extrusionOk="0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53" name="Google Shape;1753;p100"/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</p:grpSpPr>
            <p:sp>
              <p:nvSpPr>
                <p:cNvPr id="1754" name="Google Shape;1754;p100"/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5" name="Google Shape;1755;p100"/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56" name="Google Shape;1756;p100"/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</p:grpSpPr>
            <p:sp>
              <p:nvSpPr>
                <p:cNvPr id="1757" name="Google Shape;1757;p100"/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167" extrusionOk="0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8" name="Google Shape;1758;p100"/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702" extrusionOk="0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59" name="Google Shape;1759;p100"/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</p:grpSpPr>
            <p:sp>
              <p:nvSpPr>
                <p:cNvPr id="1760" name="Google Shape;1760;p100"/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1" name="Google Shape;1761;p100"/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62" name="Google Shape;1762;p100"/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</p:grpSpPr>
            <p:sp>
              <p:nvSpPr>
                <p:cNvPr id="1763" name="Google Shape;1763;p100"/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4" name="Google Shape;1764;p100"/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65" name="Google Shape;1765;p100"/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</p:grpSpPr>
            <p:sp>
              <p:nvSpPr>
                <p:cNvPr id="1766" name="Google Shape;1766;p100"/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7" name="Google Shape;1767;p100"/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68" name="Google Shape;1768;p100"/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</p:grpSpPr>
            <p:sp>
              <p:nvSpPr>
                <p:cNvPr id="1769" name="Google Shape;1769;p100"/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0" name="Google Shape;1770;p100"/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71" name="Google Shape;1771;p100"/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</p:grpSpPr>
            <p:sp>
              <p:nvSpPr>
                <p:cNvPr id="1772" name="Google Shape;1772;p100"/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3" name="Google Shape;1773;p100"/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74" name="Google Shape;1774;p100"/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</p:grpSpPr>
            <p:sp>
              <p:nvSpPr>
                <p:cNvPr id="1775" name="Google Shape;1775;p100"/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6" name="Google Shape;1776;p100"/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77" name="Google Shape;1777;p100"/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</p:grpSpPr>
            <p:sp>
              <p:nvSpPr>
                <p:cNvPr id="1778" name="Google Shape;1778;p100"/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9" name="Google Shape;1779;p100"/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80" name="Google Shape;1780;p100"/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</p:grpSpPr>
            <p:sp>
              <p:nvSpPr>
                <p:cNvPr id="1781" name="Google Shape;1781;p100"/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2" name="Google Shape;1782;p100"/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3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83" name="Google Shape;1783;p100"/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</p:grpSpPr>
            <p:sp>
              <p:nvSpPr>
                <p:cNvPr id="1784" name="Google Shape;1784;p100"/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5" name="Google Shape;1785;p100"/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86" name="Google Shape;1786;p100"/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</p:grpSpPr>
            <p:sp>
              <p:nvSpPr>
                <p:cNvPr id="1787" name="Google Shape;1787;p100"/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8" name="Google Shape;1788;p100"/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2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89" name="Google Shape;1789;p100"/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</p:grpSpPr>
            <p:sp>
              <p:nvSpPr>
                <p:cNvPr id="1790" name="Google Shape;1790;p100"/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1" name="Google Shape;1791;p100"/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92" name="Google Shape;1792;p100"/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</p:grpSpPr>
            <p:sp>
              <p:nvSpPr>
                <p:cNvPr id="1793" name="Google Shape;1793;p100"/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4" name="Google Shape;1794;p100"/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95" name="Google Shape;1795;p100"/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</p:grpSpPr>
            <p:sp>
              <p:nvSpPr>
                <p:cNvPr id="1796" name="Google Shape;1796;p100"/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7" name="Google Shape;1797;p100"/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98" name="Google Shape;1798;p100"/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</p:grpSpPr>
            <p:sp>
              <p:nvSpPr>
                <p:cNvPr id="1799" name="Google Shape;1799;p100"/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0" extrusionOk="0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0" name="Google Shape;1800;p100"/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01" name="Google Shape;1801;p100"/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</p:grpSpPr>
            <p:sp>
              <p:nvSpPr>
                <p:cNvPr id="1802" name="Google Shape;1802;p100"/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3" name="Google Shape;1803;p100"/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04" name="Google Shape;1804;p100"/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</p:grpSpPr>
            <p:sp>
              <p:nvSpPr>
                <p:cNvPr id="1805" name="Google Shape;1805;p100"/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9" extrusionOk="0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6" name="Google Shape;1806;p100"/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07" name="Google Shape;1807;p100"/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</p:grpSpPr>
            <p:sp>
              <p:nvSpPr>
                <p:cNvPr id="1808" name="Google Shape;1808;p100"/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9" name="Google Shape;1809;p100"/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10" name="Google Shape;1810;p100"/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</p:grpSpPr>
            <p:sp>
              <p:nvSpPr>
                <p:cNvPr id="1811" name="Google Shape;1811;p100"/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2" name="Google Shape;1812;p100"/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13" name="Google Shape;1813;p100"/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4644" extrusionOk="0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4" name="Google Shape;1814;p100"/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178" extrusionOk="0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15" name="Google Shape;1815;p100"/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</p:grpSpPr>
            <p:sp>
              <p:nvSpPr>
                <p:cNvPr id="1816" name="Google Shape;1816;p100"/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74" extrusionOk="0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7" name="Google Shape;1817;p100"/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1925" extrusionOk="0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18" name="Google Shape;1818;p100"/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</p:grpSpPr>
            <p:sp>
              <p:nvSpPr>
                <p:cNvPr id="1819" name="Google Shape;1819;p100"/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5432" extrusionOk="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0" name="Google Shape;1820;p100"/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2976" extrusionOk="0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21" name="Google Shape;1821;p100"/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2" name="Google Shape;1822;p100"/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23" name="Google Shape;1823;p100"/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</p:grpSpPr>
            <p:sp>
              <p:nvSpPr>
                <p:cNvPr id="1824" name="Google Shape;1824;p100"/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5" name="Google Shape;1825;p100"/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26" name="Google Shape;1826;p100"/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</p:grpSpPr>
            <p:sp>
              <p:nvSpPr>
                <p:cNvPr id="1827" name="Google Shape;1827;p100"/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8" name="Google Shape;1828;p100"/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29" name="Google Shape;1829;p100"/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</p:grpSpPr>
            <p:sp>
              <p:nvSpPr>
                <p:cNvPr id="1830" name="Google Shape;1830;p100"/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1" name="Google Shape;1831;p100"/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6" extrusionOk="0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32" name="Google Shape;1832;p100"/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</p:grpSpPr>
            <p:sp>
              <p:nvSpPr>
                <p:cNvPr id="1833" name="Google Shape;1833;p100"/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24" extrusionOk="0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4" name="Google Shape;1834;p100"/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35" name="Google Shape;1835;p100"/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</p:grpSpPr>
            <p:sp>
              <p:nvSpPr>
                <p:cNvPr id="1836" name="Google Shape;1836;p100"/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7" name="Google Shape;1837;p100"/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38" name="Google Shape;1838;p100"/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</p:grpSpPr>
            <p:sp>
              <p:nvSpPr>
                <p:cNvPr id="1839" name="Google Shape;1839;p100"/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0" name="Google Shape;1840;p100"/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41" name="Google Shape;1841;p100"/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</p:grpSpPr>
            <p:sp>
              <p:nvSpPr>
                <p:cNvPr id="1842" name="Google Shape;1842;p100"/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5" extrusionOk="0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3" name="Google Shape;1843;p100"/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44" name="Google Shape;1844;p100"/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</p:grpSpPr>
            <p:sp>
              <p:nvSpPr>
                <p:cNvPr id="1845" name="Google Shape;1845;p100"/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6" name="Google Shape;1846;p100"/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47" name="Google Shape;1847;p100"/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</p:grpSpPr>
            <p:sp>
              <p:nvSpPr>
                <p:cNvPr id="1848" name="Google Shape;1848;p100"/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9" name="Google Shape;1849;p100"/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50" name="Google Shape;1850;p100"/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</p:grpSpPr>
            <p:sp>
              <p:nvSpPr>
                <p:cNvPr id="1851" name="Google Shape;1851;p100"/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2" name="Google Shape;1852;p100"/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3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53" name="Google Shape;1853;p100"/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</p:grpSpPr>
            <p:sp>
              <p:nvSpPr>
                <p:cNvPr id="1854" name="Google Shape;1854;p100"/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2058" extrusionOk="0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5" name="Google Shape;1855;p100"/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82" extrusionOk="0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56" name="Google Shape;1856;p100"/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</p:grpSpPr>
            <p:sp>
              <p:nvSpPr>
                <p:cNvPr id="1857" name="Google Shape;1857;p100"/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8" name="Google Shape;1858;p100"/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59" name="Google Shape;1859;p100"/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100"/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61" name="Google Shape;1861;p100"/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</p:grpSpPr>
            <p:sp>
              <p:nvSpPr>
                <p:cNvPr id="1862" name="Google Shape;1862;p100"/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3" name="Google Shape;1863;p100"/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64" name="Google Shape;1864;p100"/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</p:grpSpPr>
            <p:sp>
              <p:nvSpPr>
                <p:cNvPr id="1865" name="Google Shape;1865;p100"/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6" name="Google Shape;1866;p100"/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67" name="Google Shape;1867;p100"/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</p:grpSpPr>
            <p:sp>
              <p:nvSpPr>
                <p:cNvPr id="1868" name="Google Shape;1868;p100"/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9" name="Google Shape;1869;p100"/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70" name="Google Shape;1870;p100"/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</p:grpSpPr>
            <p:sp>
              <p:nvSpPr>
                <p:cNvPr id="1871" name="Google Shape;1871;p100"/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13" extrusionOk="0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2" name="Google Shape;1872;p100"/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73" name="Google Shape;1873;p100"/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</p:grpSpPr>
            <p:sp>
              <p:nvSpPr>
                <p:cNvPr id="1874" name="Google Shape;1874;p100"/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5" name="Google Shape;1875;p100"/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76" name="Google Shape;1876;p100"/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</p:grpSpPr>
            <p:sp>
              <p:nvSpPr>
                <p:cNvPr id="1877" name="Google Shape;1877;p100"/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8" name="Google Shape;1878;p100"/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9" extrusionOk="0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79" name="Google Shape;1879;p100"/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</p:grpSpPr>
            <p:sp>
              <p:nvSpPr>
                <p:cNvPr id="1880" name="Google Shape;1880;p100"/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1" name="Google Shape;1881;p100"/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7" extrusionOk="0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82" name="Google Shape;1882;p100"/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</p:grpSpPr>
            <p:sp>
              <p:nvSpPr>
                <p:cNvPr id="1883" name="Google Shape;1883;p100"/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24" extrusionOk="0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4" name="Google Shape;1884;p100"/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85" name="Google Shape;1885;p100"/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</p:grpSpPr>
            <p:sp>
              <p:nvSpPr>
                <p:cNvPr id="1886" name="Google Shape;1886;p100"/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7" extrusionOk="0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7" name="Google Shape;1887;p100"/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69" extrusionOk="0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88" name="Google Shape;1888;p100"/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</p:grpSpPr>
            <p:sp>
              <p:nvSpPr>
                <p:cNvPr id="1889" name="Google Shape;1889;p100"/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0" name="Google Shape;1890;p100"/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91" name="Google Shape;1891;p100"/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</p:grpSpPr>
            <p:sp>
              <p:nvSpPr>
                <p:cNvPr id="1892" name="Google Shape;1892;p100"/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3" name="Google Shape;1893;p100"/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94" name="Google Shape;1894;p100"/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</p:grpSpPr>
            <p:sp>
              <p:nvSpPr>
                <p:cNvPr id="1895" name="Google Shape;1895;p100"/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6" name="Google Shape;1896;p100"/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97" name="Google Shape;1897;p100"/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</p:grpSpPr>
            <p:sp>
              <p:nvSpPr>
                <p:cNvPr id="1898" name="Google Shape;1898;p100"/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9" name="Google Shape;1899;p100"/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00" name="Google Shape;1900;p100"/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</p:grpSpPr>
            <p:sp>
              <p:nvSpPr>
                <p:cNvPr id="1901" name="Google Shape;1901;p100"/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2" name="Google Shape;1902;p100"/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03" name="Google Shape;1903;p100"/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</p:grpSpPr>
            <p:sp>
              <p:nvSpPr>
                <p:cNvPr id="1904" name="Google Shape;1904;p100"/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5" name="Google Shape;1905;p100"/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06" name="Google Shape;1906;p100"/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</p:grpSpPr>
            <p:sp>
              <p:nvSpPr>
                <p:cNvPr id="1907" name="Google Shape;1907;p100"/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5" h="4073" extrusionOk="0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8" name="Google Shape;1908;p100"/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617" extrusionOk="0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09" name="Google Shape;1909;p100"/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</p:grpSpPr>
            <p:sp>
              <p:nvSpPr>
                <p:cNvPr id="1910" name="Google Shape;1910;p100"/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1" name="Google Shape;1911;p100"/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12" name="Google Shape;1912;p100"/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</p:grpSpPr>
            <p:sp>
              <p:nvSpPr>
                <p:cNvPr id="1913" name="Google Shape;1913;p100"/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4" name="Google Shape;1914;p100"/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15" name="Google Shape;1915;p100"/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</p:grpSpPr>
            <p:sp>
              <p:nvSpPr>
                <p:cNvPr id="1916" name="Google Shape;1916;p100"/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4008" extrusionOk="0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7" name="Google Shape;1917;p100"/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49" extrusionOk="0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18" name="Google Shape;1918;p100"/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</p:grpSpPr>
            <p:sp>
              <p:nvSpPr>
                <p:cNvPr id="1919" name="Google Shape;1919;p100"/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0" name="Google Shape;1920;p100"/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21" name="Google Shape;1921;p100"/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</p:grpSpPr>
            <p:sp>
              <p:nvSpPr>
                <p:cNvPr id="1922" name="Google Shape;1922;p100"/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61" extrusionOk="0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3" name="Google Shape;1923;p100"/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24" name="Google Shape;1924;p100"/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</p:grpSpPr>
            <p:sp>
              <p:nvSpPr>
                <p:cNvPr id="1925" name="Google Shape;1925;p100"/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6" name="Google Shape;1926;p100"/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186" extrusionOk="0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27" name="Google Shape;1927;p100"/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</p:grpSpPr>
            <p:sp>
              <p:nvSpPr>
                <p:cNvPr id="1928" name="Google Shape;1928;p100"/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9" name="Google Shape;1929;p100"/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30" name="Google Shape;1930;p100"/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</p:grpSpPr>
            <p:sp>
              <p:nvSpPr>
                <p:cNvPr id="1931" name="Google Shape;1931;p100"/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2" name="Google Shape;1932;p100"/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6" extrusionOk="0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33" name="Google Shape;1933;p100"/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p100"/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35" name="Google Shape;1935;p100"/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</p:grpSpPr>
            <p:sp>
              <p:nvSpPr>
                <p:cNvPr id="1936" name="Google Shape;1936;p100"/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4612" extrusionOk="0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7" name="Google Shape;1937;p100"/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2156" extrusionOk="0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38" name="Google Shape;1938;p100"/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</p:grpSpPr>
            <p:sp>
              <p:nvSpPr>
                <p:cNvPr id="1939" name="Google Shape;1939;p100"/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0" name="Google Shape;1940;p100"/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2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41" name="Google Shape;1941;p100"/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</p:grpSpPr>
            <p:sp>
              <p:nvSpPr>
                <p:cNvPr id="1942" name="Google Shape;1942;p100"/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3" name="Google Shape;1943;p100"/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7" extrusionOk="0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944" name="Google Shape;1944;p100"/>
            <p:cNvGrpSpPr/>
            <p:nvPr/>
          </p:nvGrpSpPr>
          <p:grpSpPr>
            <a:xfrm>
              <a:off x="3597785" y="3274438"/>
              <a:ext cx="855610" cy="1122099"/>
              <a:chOff x="3597785" y="3274438"/>
              <a:chExt cx="855610" cy="1122099"/>
            </a:xfrm>
          </p:grpSpPr>
          <p:grpSp>
            <p:nvGrpSpPr>
              <p:cNvPr id="1945" name="Google Shape;1945;p100"/>
              <p:cNvGrpSpPr/>
              <p:nvPr/>
            </p:nvGrpSpPr>
            <p:grpSpPr>
              <a:xfrm>
                <a:off x="3617857" y="3284717"/>
                <a:ext cx="826784" cy="1099165"/>
                <a:chOff x="3617857" y="3284717"/>
                <a:chExt cx="826784" cy="1099165"/>
              </a:xfrm>
            </p:grpSpPr>
            <p:sp>
              <p:nvSpPr>
                <p:cNvPr id="1946" name="Google Shape;1946;p100"/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3" h="65420" fill="none" extrusionOk="0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7" name="Google Shape;1947;p100"/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92" h="87218" fill="none" extrusionOk="0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8" name="Google Shape;1948;p100"/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9909" fill="none" extrusionOk="0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9" name="Google Shape;1949;p100"/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" h="14868" fill="none" extrusionOk="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0" name="Google Shape;1950;p100"/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3" h="2819" fill="none" extrusionOk="0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1" name="Google Shape;1951;p100"/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14323" fill="none" extrusionOk="0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2" name="Google Shape;1952;p100"/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5" h="17820" fill="none" extrusionOk="0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3" name="Google Shape;1953;p100"/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9" h="6678" fill="none" extrusionOk="0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4" name="Google Shape;1954;p100"/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1" h="3799" fill="none" extrusionOk="0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5" name="Google Shape;1955;p100"/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87" fill="none" extrusionOk="0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6" name="Google Shape;1956;p100"/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14807" fill="none" extrusionOk="0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7" name="Google Shape;1957;p100"/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5134" fill="none" extrusionOk="0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8" name="Google Shape;1958;p100"/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7694" fill="none" extrusionOk="0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9" name="Google Shape;1959;p100"/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7" h="1924" fill="none" extrusionOk="0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0" name="Google Shape;1960;p100"/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2" h="3038" fill="none" extrusionOk="0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1" name="Google Shape;1961;p100"/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" h="9811" fill="none" extrusionOk="0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2" name="Google Shape;1962;p100"/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1175" fill="none" extrusionOk="0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3" name="Google Shape;1963;p100"/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" h="13344" fill="none" extrusionOk="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4" name="Google Shape;1964;p100"/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9" h="1" fill="none" extrusionOk="0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5" name="Google Shape;1965;p100"/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" h="8046" fill="none" extrusionOk="0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6" name="Google Shape;1966;p100"/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" h="8118" fill="none" extrusionOk="0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7" name="Google Shape;1967;p100"/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4670" fill="none" extrusionOk="0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8" name="Google Shape;1968;p100"/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10089" fill="none" extrusionOk="0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9" name="Google Shape;1969;p100"/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0" h="8601" fill="none" extrusionOk="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0" name="Google Shape;1970;p100"/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5" h="1622" fill="none" extrusionOk="0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1" name="Google Shape;1971;p100"/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8" h="5167" fill="none" extrusionOk="0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2" name="Google Shape;1972;p100"/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14554" fill="none" extrusionOk="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3" name="Google Shape;1973;p100"/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9" h="7767" fill="none" extrusionOk="0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4" name="Google Shape;1974;p100"/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8614" fill="none" extrusionOk="0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5" name="Google Shape;1975;p100"/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6788" fill="none" extrusionOk="0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6" name="Google Shape;1976;p100"/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1" h="9690" fill="none" extrusionOk="0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7" name="Google Shape;1977;p100"/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12400" fill="none" extrusionOk="0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8" name="Google Shape;1978;p100"/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0" h="6194" fill="none" extrusionOk="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9" name="Google Shape;1979;p100"/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6" h="2711" fill="none" extrusionOk="0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0" name="Google Shape;1980;p100"/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2" h="17336" fill="none" extrusionOk="0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1" name="Google Shape;1981;p100"/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14626" fill="none" extrusionOk="0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2" name="Google Shape;1982;p100"/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0" h="6618" fill="none" extrusionOk="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3" name="Google Shape;1983;p100"/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" h="12593" fill="none" extrusionOk="0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4" name="Google Shape;1984;p100"/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7" h="5312" fill="none" extrusionOk="0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5" name="Google Shape;1985;p100"/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8" h="11336" fill="none" extrusionOk="0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6" name="Google Shape;1986;p100"/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2" h="4598" fill="none" extrusionOk="0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7" name="Google Shape;1987;p100"/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8" h="6267" fill="none" extrusionOk="0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8" name="Google Shape;1988;p100"/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12146" fill="none" extrusionOk="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9" name="Google Shape;1989;p100"/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3" h="5082" fill="none" extrusionOk="0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0" name="Google Shape;1990;p100"/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9" h="22235" fill="none" extrusionOk="0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1" name="Google Shape;1991;p100"/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2" h="14203" fill="none" extrusionOk="0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2" name="Google Shape;1992;p100"/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2" h="9304" fill="none" extrusionOk="0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3" name="Google Shape;1993;p100"/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7" h="17832" fill="none" extrusionOk="0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4" name="Google Shape;1994;p100"/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1307" fill="none" extrusionOk="0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5" name="Google Shape;1995;p100"/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8759" fill="none" extrusionOk="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6" name="Google Shape;1996;p100"/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8251" fill="none" extrusionOk="0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7" name="Google Shape;1997;p100"/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2021" fill="none" extrusionOk="0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8" name="Google Shape;1998;p100"/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2932" fill="none" extrusionOk="0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9" name="Google Shape;1999;p100"/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0" h="6194" fill="none" extrusionOk="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0" name="Google Shape;2000;p100"/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" h="11844" fill="none" extrusionOk="0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1" name="Google Shape;2001;p100"/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6703" fill="none" extrusionOk="0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02" name="Google Shape;2002;p100"/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</p:grpSpPr>
            <p:sp>
              <p:nvSpPr>
                <p:cNvPr id="2003" name="Google Shape;2003;p100"/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4" name="Google Shape;2004;p100"/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05" name="Google Shape;2005;p100"/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</p:grpSpPr>
            <p:sp>
              <p:nvSpPr>
                <p:cNvPr id="2006" name="Google Shape;2006;p100"/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7" name="Google Shape;2007;p100"/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08" name="Google Shape;2008;p100"/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</p:grpSpPr>
            <p:sp>
              <p:nvSpPr>
                <p:cNvPr id="2009" name="Google Shape;2009;p100"/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0" name="Google Shape;2010;p100"/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11" name="Google Shape;2011;p100"/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</p:grpSpPr>
            <p:sp>
              <p:nvSpPr>
                <p:cNvPr id="2012" name="Google Shape;2012;p100"/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5" extrusionOk="0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3" name="Google Shape;2013;p100"/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14" name="Google Shape;2014;p100"/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</p:grpSpPr>
            <p:sp>
              <p:nvSpPr>
                <p:cNvPr id="2015" name="Google Shape;2015;p100"/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6" name="Google Shape;2016;p100"/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17" name="Google Shape;2017;p100"/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</p:grpSpPr>
            <p:sp>
              <p:nvSpPr>
                <p:cNvPr id="2018" name="Google Shape;2018;p100"/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9" name="Google Shape;2019;p100"/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20" name="Google Shape;2020;p100"/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</p:grpSpPr>
            <p:sp>
              <p:nvSpPr>
                <p:cNvPr id="2021" name="Google Shape;2021;p100"/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2" name="Google Shape;2022;p100"/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23" name="Google Shape;2023;p100"/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</p:grpSpPr>
            <p:sp>
              <p:nvSpPr>
                <p:cNvPr id="2024" name="Google Shape;2024;p100"/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5" name="Google Shape;2025;p100"/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26" name="Google Shape;2026;p100"/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</p:grpSpPr>
            <p:sp>
              <p:nvSpPr>
                <p:cNvPr id="2027" name="Google Shape;2027;p100"/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2" extrusionOk="0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8" name="Google Shape;2028;p100"/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29" name="Google Shape;2029;p100"/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</p:grpSpPr>
            <p:sp>
              <p:nvSpPr>
                <p:cNvPr id="2030" name="Google Shape;2030;p100"/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1" name="Google Shape;2031;p100"/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32" name="Google Shape;2032;p100"/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</p:grpSpPr>
            <p:sp>
              <p:nvSpPr>
                <p:cNvPr id="2033" name="Google Shape;2033;p100"/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4" name="Google Shape;2034;p100"/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35" name="Google Shape;2035;p100"/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204" extrusionOk="0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6" name="Google Shape;2036;p100"/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727" extrusionOk="0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37" name="Google Shape;2037;p100"/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</p:grpSpPr>
            <p:sp>
              <p:nvSpPr>
                <p:cNvPr id="2038" name="Google Shape;2038;p100"/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9" name="Google Shape;2039;p100"/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40" name="Google Shape;2040;p100"/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</p:grpSpPr>
            <p:sp>
              <p:nvSpPr>
                <p:cNvPr id="2041" name="Google Shape;2041;p100"/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2" name="Google Shape;2042;p100"/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43" name="Google Shape;2043;p100"/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</p:grpSpPr>
            <p:sp>
              <p:nvSpPr>
                <p:cNvPr id="2044" name="Google Shape;2044;p100"/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5" name="Google Shape;2045;p100"/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46" name="Google Shape;2046;p100"/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</p:grpSpPr>
            <p:sp>
              <p:nvSpPr>
                <p:cNvPr id="2047" name="Google Shape;2047;p100"/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8" name="Google Shape;2048;p100"/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49" name="Google Shape;2049;p100"/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</p:grpSpPr>
            <p:sp>
              <p:nvSpPr>
                <p:cNvPr id="2050" name="Google Shape;2050;p100"/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1" name="Google Shape;2051;p100"/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52" name="Google Shape;2052;p100"/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</p:grpSpPr>
            <p:sp>
              <p:nvSpPr>
                <p:cNvPr id="2053" name="Google Shape;2053;p100"/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4" name="Google Shape;2054;p100"/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55" name="Google Shape;2055;p100"/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</p:grpSpPr>
            <p:sp>
              <p:nvSpPr>
                <p:cNvPr id="2056" name="Google Shape;2056;p100"/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7" name="Google Shape;2057;p100"/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58" name="Google Shape;2058;p100"/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</p:grpSpPr>
            <p:sp>
              <p:nvSpPr>
                <p:cNvPr id="2059" name="Google Shape;2059;p100"/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115" extrusionOk="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0" name="Google Shape;2060;p100"/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61" name="Google Shape;2061;p100"/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</p:grpSpPr>
            <p:sp>
              <p:nvSpPr>
                <p:cNvPr id="2062" name="Google Shape;2062;p100"/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3" name="Google Shape;2063;p100"/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5" extrusionOk="0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64" name="Google Shape;2064;p100"/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</p:grpSpPr>
            <p:sp>
              <p:nvSpPr>
                <p:cNvPr id="2065" name="Google Shape;2065;p100"/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6" name="Google Shape;2066;p100"/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67" name="Google Shape;2067;p100"/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</p:grpSpPr>
            <p:sp>
              <p:nvSpPr>
                <p:cNvPr id="2068" name="Google Shape;2068;p100"/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9" name="Google Shape;2069;p100"/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70" name="Google Shape;2070;p100"/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</p:grpSpPr>
            <p:sp>
              <p:nvSpPr>
                <p:cNvPr id="2071" name="Google Shape;2071;p100"/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2" name="Google Shape;2072;p100"/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73" name="Google Shape;2073;p100"/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</p:grpSpPr>
            <p:sp>
              <p:nvSpPr>
                <p:cNvPr id="2074" name="Google Shape;2074;p100"/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4237" extrusionOk="0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5" name="Google Shape;2075;p100"/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780" extrusionOk="0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76" name="Google Shape;2076;p100"/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</p:grpSpPr>
            <p:sp>
              <p:nvSpPr>
                <p:cNvPr id="2077" name="Google Shape;2077;p100"/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3988" extrusionOk="0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8" name="Google Shape;2078;p100"/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525" extrusionOk="0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79" name="Google Shape;2079;p100"/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</p:grpSpPr>
            <p:sp>
              <p:nvSpPr>
                <p:cNvPr id="2080" name="Google Shape;2080;p100"/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1" name="Google Shape;2081;p100"/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82" name="Google Shape;2082;p100"/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</p:grpSpPr>
            <p:sp>
              <p:nvSpPr>
                <p:cNvPr id="2083" name="Google Shape;2083;p100"/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4" name="Google Shape;2084;p100"/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85" name="Google Shape;2085;p100"/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</p:grpSpPr>
            <p:sp>
              <p:nvSpPr>
                <p:cNvPr id="2086" name="Google Shape;2086;p100"/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7" name="Google Shape;2087;p100"/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88" name="Google Shape;2088;p100"/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</p:grpSpPr>
            <p:sp>
              <p:nvSpPr>
                <p:cNvPr id="2089" name="Google Shape;2089;p100"/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0" name="Google Shape;2090;p100"/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969" extrusionOk="0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91" name="Google Shape;2091;p100"/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</p:grpSpPr>
            <p:sp>
              <p:nvSpPr>
                <p:cNvPr id="2092" name="Google Shape;2092;p100"/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3" name="Google Shape;2093;p100"/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94" name="Google Shape;2094;p100"/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</p:grpSpPr>
            <p:sp>
              <p:nvSpPr>
                <p:cNvPr id="2095" name="Google Shape;2095;p100"/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6" name="Google Shape;2096;p100"/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97" name="Google Shape;2097;p100"/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</p:grpSpPr>
            <p:sp>
              <p:nvSpPr>
                <p:cNvPr id="2098" name="Google Shape;2098;p100"/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9" name="Google Shape;2099;p100"/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2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00" name="Google Shape;2100;p100"/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</p:grpSpPr>
            <p:sp>
              <p:nvSpPr>
                <p:cNvPr id="2101" name="Google Shape;2101;p100"/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2" name="Google Shape;2102;p100"/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03" name="Google Shape;2103;p100"/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</p:grpSpPr>
            <p:sp>
              <p:nvSpPr>
                <p:cNvPr id="2104" name="Google Shape;2104;p100"/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9" h="4236" extrusionOk="0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5" name="Google Shape;2105;p100"/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779" extrusionOk="0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06" name="Google Shape;2106;p100"/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</p:grpSpPr>
            <p:sp>
              <p:nvSpPr>
                <p:cNvPr id="2107" name="Google Shape;2107;p100"/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3658" extrusionOk="0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8" name="Google Shape;2108;p100"/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193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09" name="Google Shape;2109;p100"/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</p:grpSpPr>
            <p:sp>
              <p:nvSpPr>
                <p:cNvPr id="2110" name="Google Shape;2110;p100"/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1" name="Google Shape;2111;p100"/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12" name="Google Shape;2112;p100"/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</p:grpSpPr>
            <p:sp>
              <p:nvSpPr>
                <p:cNvPr id="2113" name="Google Shape;2113;p100"/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8" extrusionOk="0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4" name="Google Shape;2114;p100"/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15" name="Google Shape;2115;p100"/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</p:grpSpPr>
            <p:sp>
              <p:nvSpPr>
                <p:cNvPr id="2116" name="Google Shape;2116;p100"/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7" name="Google Shape;2117;p100"/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2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18" name="Google Shape;2118;p100"/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</p:grpSpPr>
            <p:sp>
              <p:nvSpPr>
                <p:cNvPr id="2119" name="Google Shape;2119;p100"/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7" h="4085" extrusionOk="0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0" name="Google Shape;2120;p100"/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1629" extrusionOk="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21" name="Google Shape;2121;p100"/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</p:grpSpPr>
            <p:sp>
              <p:nvSpPr>
                <p:cNvPr id="2122" name="Google Shape;2122;p100"/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3" name="Google Shape;2123;p100"/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24" name="Google Shape;2124;p100"/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</p:grpSpPr>
            <p:sp>
              <p:nvSpPr>
                <p:cNvPr id="2125" name="Google Shape;2125;p100"/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7" extrusionOk="0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6" name="Google Shape;2126;p100"/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99" extrusionOk="0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27" name="Google Shape;2127;p100"/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</p:grpSpPr>
            <p:sp>
              <p:nvSpPr>
                <p:cNvPr id="2128" name="Google Shape;2128;p100"/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9" name="Google Shape;2129;p100"/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3" extrusionOk="0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30" name="Google Shape;2130;p100"/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</p:grpSpPr>
            <p:sp>
              <p:nvSpPr>
                <p:cNvPr id="2131" name="Google Shape;2131;p100"/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38" extrusionOk="0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2" name="Google Shape;2132;p100"/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2282" extrusionOk="0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33" name="Google Shape;2133;p100"/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</p:grpSpPr>
            <p:sp>
              <p:nvSpPr>
                <p:cNvPr id="2134" name="Google Shape;2134;p100"/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44" extrusionOk="0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5" name="Google Shape;2135;p100"/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2275" extrusionOk="0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36" name="Google Shape;2136;p100"/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</p:grpSpPr>
            <p:sp>
              <p:nvSpPr>
                <p:cNvPr id="2137" name="Google Shape;2137;p100"/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8" name="Google Shape;2138;p100"/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101"/>
          <p:cNvSpPr txBox="1">
            <a:spLocks noGrp="1"/>
          </p:cNvSpPr>
          <p:nvPr>
            <p:ph type="title"/>
          </p:nvPr>
        </p:nvSpPr>
        <p:spPr>
          <a:xfrm>
            <a:off x="0" y="868825"/>
            <a:ext cx="34104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ER Diagram:</a:t>
            </a:r>
            <a:endParaRPr/>
          </a:p>
        </p:txBody>
      </p:sp>
      <p:pic>
        <p:nvPicPr>
          <p:cNvPr id="2144" name="Google Shape;2144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325" y="539750"/>
            <a:ext cx="5428800" cy="4240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102"/>
          <p:cNvSpPr txBox="1">
            <a:spLocks noGrp="1"/>
          </p:cNvSpPr>
          <p:nvPr>
            <p:ph type="title"/>
          </p:nvPr>
        </p:nvSpPr>
        <p:spPr>
          <a:xfrm>
            <a:off x="0" y="868825"/>
            <a:ext cx="45015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2"/>
                </a:solidFill>
              </a:rPr>
              <a:t>Use Case Diagram: (User)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150" name="Google Shape;2150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800" y="762000"/>
            <a:ext cx="4019516" cy="406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103"/>
          <p:cNvSpPr txBox="1">
            <a:spLocks noGrp="1"/>
          </p:cNvSpPr>
          <p:nvPr>
            <p:ph type="title"/>
          </p:nvPr>
        </p:nvSpPr>
        <p:spPr>
          <a:xfrm>
            <a:off x="0" y="868825"/>
            <a:ext cx="45015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2"/>
                </a:solidFill>
              </a:rPr>
              <a:t>Use Case Diagram: (GuestUser)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156" name="Google Shape;2156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500" y="868825"/>
            <a:ext cx="3921776" cy="386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104"/>
          <p:cNvSpPr txBox="1">
            <a:spLocks noGrp="1"/>
          </p:cNvSpPr>
          <p:nvPr>
            <p:ph type="title"/>
          </p:nvPr>
        </p:nvSpPr>
        <p:spPr>
          <a:xfrm>
            <a:off x="-1513800" y="24837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Activity Diagram</a:t>
            </a:r>
            <a:endParaRPr/>
          </a:p>
        </p:txBody>
      </p:sp>
      <p:pic>
        <p:nvPicPr>
          <p:cNvPr id="2162" name="Google Shape;2162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450" y="772475"/>
            <a:ext cx="4682951" cy="407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105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522225"/>
            <a:ext cx="5390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1400"/>
              <a:t>System Sequence Diagram for User</a:t>
            </a: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168" name="Google Shape;2168;p10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System Sequence Diagram</a:t>
            </a:r>
            <a:endParaRPr/>
          </a:p>
        </p:txBody>
      </p:sp>
      <p:grpSp>
        <p:nvGrpSpPr>
          <p:cNvPr id="2169" name="Google Shape;2169;p10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2170" name="Google Shape;2170;p10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10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10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10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10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5" name="Google Shape;2175;p10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2176" name="Google Shape;2176;p10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10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10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10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80" name="Google Shape;2180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950" y="1012200"/>
            <a:ext cx="5571244" cy="34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On-screen Show (16:9)</PresentationFormat>
  <Paragraphs>52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Anaheim</vt:lpstr>
      <vt:lpstr>Barlow</vt:lpstr>
      <vt:lpstr>Raleway SemiBold</vt:lpstr>
      <vt:lpstr>Arial</vt:lpstr>
      <vt:lpstr>Overpass Mono</vt:lpstr>
      <vt:lpstr>Roboto Condensed Light</vt:lpstr>
      <vt:lpstr>Barlow Condensed ExtraBold</vt:lpstr>
      <vt:lpstr>Roboto</vt:lpstr>
      <vt:lpstr>Nunito Light</vt:lpstr>
      <vt:lpstr>Programming Lesson by Slidesgo</vt:lpstr>
      <vt:lpstr>Programming Lesson by Slidesgo</vt:lpstr>
      <vt:lpstr>Programming Lesson by Slidesgo</vt:lpstr>
      <vt:lpstr>Programming Lesson by Slidesgo</vt:lpstr>
      <vt:lpstr>OpinifyHub Survey Management System</vt:lpstr>
      <vt:lpstr>20BCE10053</vt:lpstr>
      <vt:lpstr>Introduction</vt:lpstr>
      <vt:lpstr>Our survey management system offers numerous uses and applications across various domains:  • Market Research  • Customer Feedback and Satisfaction  • Employee Engagement and Feedback  • Academic Research  • Social and Political Surveys  • Event Feedback and Evaluation  • Healthcare and Patient Satisfaction </vt:lpstr>
      <vt:lpstr>ER Diagram:</vt:lpstr>
      <vt:lpstr>Use Case Diagram: (User)</vt:lpstr>
      <vt:lpstr>Use Case Diagram: (GuestUser)</vt:lpstr>
      <vt:lpstr>Activity Diagram</vt:lpstr>
      <vt:lpstr>System Sequence Diagram</vt:lpstr>
      <vt:lpstr>System Sequence Diagram</vt:lpstr>
      <vt:lpstr>UML/ Class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OpinifyHub Survey Management System</dc:title>
  <cp:lastModifiedBy>AMAR KUMAR</cp:lastModifiedBy>
  <cp:revision>1</cp:revision>
  <dcterms:modified xsi:type="dcterms:W3CDTF">2024-01-13T03:29:21Z</dcterms:modified>
</cp:coreProperties>
</file>