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85" d="100"/>
          <a:sy n="85" d="100"/>
        </p:scale>
        <p:origin x="547" y="53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7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D13BC6-57DC-455B-99C3-8DBE5EC265F8}" type="datetime1">
              <a:rPr lang="nl-NL" smtClean="0"/>
              <a:t>16-6-2023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7469B-42AB-4118-9A2E-97BBCBF7301C}" type="datetime1">
              <a:rPr lang="nl-NL" smtClean="0"/>
              <a:pPr/>
              <a:t>16-6-2023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nl-NL" noProof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70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67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745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33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135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49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840529CD-F08A-4356-8B85-365E80C830C3}" type="datetime1">
              <a:rPr lang="nl-NL" noProof="0" smtClean="0"/>
              <a:t>16-6-2023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24E18-198C-459D-847A-62D0BA0725F0}" type="datetime1">
              <a:rPr lang="nl-NL" noProof="0" smtClean="0"/>
              <a:t>16-6-2023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C8614-376F-4510-92D7-85CB00BB5DBC}" type="datetime1">
              <a:rPr lang="nl-NL" noProof="0" smtClean="0"/>
              <a:t>16-6-2023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065212" y="1828800"/>
            <a:ext cx="8686801" cy="4191000"/>
          </a:xfrm>
        </p:spPr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B908F-AC03-4DBA-81C0-2DCD9E183898}" type="datetime1">
              <a:rPr lang="nl-NL" noProof="0" smtClean="0"/>
              <a:t>16-6-2023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C613A3-8824-4532-A96F-9E6BD692D885}" type="datetime1">
              <a:rPr lang="nl-NL" noProof="0" smtClean="0"/>
              <a:t>16-6-2023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389561-1875-4C27-806E-8EC557580387}" type="datetime1">
              <a:rPr lang="nl-NL" noProof="0" smtClean="0"/>
              <a:t>16-6-2023</a:t>
            </a:fld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C66A89-C711-4E75-A91E-466B43864FA6}" type="datetime1">
              <a:rPr lang="nl-NL" noProof="0" smtClean="0"/>
              <a:t>16-6-2023</a:t>
            </a:fld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446849-DA9C-4BF6-ABDB-50F4A79DB84F}" type="datetime1">
              <a:rPr lang="nl-NL" noProof="0" smtClean="0"/>
              <a:t>16-6-2023</a:t>
            </a:fld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6932612" y="6155267"/>
            <a:ext cx="1371600" cy="273049"/>
          </a:xfrm>
        </p:spPr>
        <p:txBody>
          <a:bodyPr rtlCol="0"/>
          <a:lstStyle/>
          <a:p>
            <a:pPr rtl="0"/>
            <a:fld id="{977B4752-E919-41C0-9EC9-12EA66AC240B}" type="datetime1">
              <a:rPr lang="nl-NL" noProof="0" smtClean="0"/>
              <a:t>16-6-2023</a:t>
            </a:fld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532812" y="6155267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8D3DD-9F5E-4A91-94C5-314F26B0398C}" type="datetime1">
              <a:rPr lang="nl-NL" noProof="0" smtClean="0"/>
              <a:t>16-6-2023</a:t>
            </a:fld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 hasCustomPrompt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E5A7428-DB27-437D-9E9E-86A9198AF781}" type="datetime1">
              <a:rPr lang="nl-NL" noProof="0" smtClean="0"/>
              <a:t>16-6-2023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Jan de rijk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/>
          <a:p>
            <a:pPr rtl="0"/>
            <a:endParaRPr lang="nl-NL" dirty="0"/>
          </a:p>
          <a:p>
            <a:pPr rtl="0"/>
            <a:r>
              <a:rPr lang="nl-NL" dirty="0"/>
              <a:t>Door: </a:t>
            </a:r>
            <a:r>
              <a:rPr lang="nl-NL" dirty="0" err="1"/>
              <a:t>Amar</a:t>
            </a:r>
            <a:r>
              <a:rPr lang="nl-NL" dirty="0"/>
              <a:t> </a:t>
            </a:r>
            <a:r>
              <a:rPr lang="nl-NL" dirty="0" err="1"/>
              <a:t>Puzic</a:t>
            </a:r>
            <a:r>
              <a:rPr lang="nl-NL" dirty="0"/>
              <a:t>, Peter Moree, Wouter van </a:t>
            </a:r>
            <a:r>
              <a:rPr lang="nl-NL" dirty="0" err="1"/>
              <a:t>Willegen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Probleemstelling en 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Parkings</a:t>
            </a:r>
          </a:p>
          <a:p>
            <a:r>
              <a:rPr lang="nl-NL" dirty="0"/>
              <a:t>Matchen parking </a:t>
            </a:r>
            <a:r>
              <a:rPr lang="nl-NL"/>
              <a:t>en chauffeurs</a:t>
            </a:r>
            <a:endParaRPr lang="nl-NL" dirty="0"/>
          </a:p>
          <a:p>
            <a:pPr marL="45720" indent="0" rtl="0">
              <a:buNone/>
            </a:pPr>
            <a:endParaRPr lang="nl-NL" dirty="0"/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Oplossing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Code</a:t>
            </a:r>
          </a:p>
          <a:p>
            <a:pPr rtl="0"/>
            <a:r>
              <a:rPr lang="nl-NL" dirty="0"/>
              <a:t>Excel</a:t>
            </a:r>
          </a:p>
          <a:p>
            <a:pPr rtl="0"/>
            <a:r>
              <a:rPr lang="nl-NL" dirty="0"/>
              <a:t>Handleiding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Code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DF8655C-D7BA-DFD2-7AAC-E763CA087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35" y="533400"/>
            <a:ext cx="3995927" cy="5791200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</p:pic>
      <p:sp>
        <p:nvSpPr>
          <p:cNvPr id="3" name="Tijdelijke aanduiding voor inhoud 2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/>
          <a:p>
            <a:r>
              <a:rPr lang="nl-NL" dirty="0"/>
              <a:t>Code voor de gps locaties</a:t>
            </a:r>
          </a:p>
          <a:p>
            <a:r>
              <a:rPr lang="nl-NL" dirty="0"/>
              <a:t>python</a:t>
            </a:r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Excel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GPS locaties</a:t>
            </a:r>
          </a:p>
          <a:p>
            <a:pPr rtl="0"/>
            <a:r>
              <a:rPr lang="nl-NL" dirty="0"/>
              <a:t>La &amp; Lo</a:t>
            </a:r>
          </a:p>
          <a:p>
            <a:pPr rtl="0"/>
            <a:r>
              <a:rPr lang="nl-NL" dirty="0"/>
              <a:t>Straal en meter</a:t>
            </a:r>
          </a:p>
          <a:p>
            <a:pPr rtl="0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0D8896D-5242-6D37-6A37-DF6ABC47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630" y="334595"/>
            <a:ext cx="6570983" cy="2759811"/>
          </a:xfrm>
          <a:prstGeom prst="rect">
            <a:avLst/>
          </a:prstGeom>
          <a:noFill/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BC67DF-DA44-8398-0310-387A3668A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227" y="3111143"/>
            <a:ext cx="6608340" cy="27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Handleiding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Aandachtpunten van het bestand</a:t>
            </a:r>
          </a:p>
          <a:p>
            <a:pPr rtl="0"/>
            <a:r>
              <a:rPr lang="nl-NL" dirty="0"/>
              <a:t>Technisch ontwerp</a:t>
            </a:r>
          </a:p>
          <a:p>
            <a:pPr rtl="0"/>
            <a:r>
              <a:rPr lang="nl-NL" dirty="0"/>
              <a:t>Gebruikswijze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Toekomst Mogelijkheden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2362200"/>
          </a:xfrm>
        </p:spPr>
        <p:txBody>
          <a:bodyPr rtlCol="0" anchor="t">
            <a:normAutofit/>
          </a:bodyPr>
          <a:lstStyle/>
          <a:p>
            <a:pPr rtl="0"/>
            <a:r>
              <a:rPr lang="nl-NL" dirty="0"/>
              <a:t>Parkingkosten matchen</a:t>
            </a:r>
          </a:p>
          <a:p>
            <a:pPr rtl="0"/>
            <a:r>
              <a:rPr lang="nl-NL" dirty="0"/>
              <a:t>API</a:t>
            </a:r>
          </a:p>
          <a:p>
            <a:pPr rtl="0"/>
            <a:r>
              <a:rPr lang="nl-NL" dirty="0"/>
              <a:t>Applicatie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e van bedrijfsstrategi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-them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92DF8669-7C63-454D-BA64-2B8A34DFCA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0D5FCC-904B-45C7-9419-1B8CC376B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3DEF67-A9B3-4C0D-9E9D-F16CB9C01A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Dia's voor bedrijfsstrategie</Template>
  <TotalTime>0</TotalTime>
  <Words>63</Words>
  <Application>Microsoft Office PowerPoint</Application>
  <PresentationFormat>Custom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Presentatie van bedrijfsstrategie</vt:lpstr>
      <vt:lpstr>Jan de rijk</vt:lpstr>
      <vt:lpstr>Probleemstelling en Doel</vt:lpstr>
      <vt:lpstr>Oplossing</vt:lpstr>
      <vt:lpstr>Code</vt:lpstr>
      <vt:lpstr>Excel</vt:lpstr>
      <vt:lpstr>Handleiding</vt:lpstr>
      <vt:lpstr>Toekomst Mogelijkheden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2023-06-15T22:37:44Z</dcterms:created>
  <dcterms:modified xsi:type="dcterms:W3CDTF">2023-06-16T08:05:54Z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