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9D17-103B-7803-5548-84C5F1418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70AA5-4793-5535-2A54-490A0F1A3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5D2E-3AA6-2FC5-FA82-41AA679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03DA-02FC-792E-1E07-C82EA16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9313-4B93-A467-2F9B-398B7AE3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DE68-E9CA-032B-F69B-B69CDCE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6FB03-547F-8A6F-CC7E-C78F2E7C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133DF-D042-80F2-2E88-93822E6F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A785-6B36-663E-85C4-288E8D3C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D75E-7C64-2552-4E52-FBFC713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0A27D-94D3-5B42-74AD-B1E025E3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DD58A-A1F6-F0C4-B8E9-B3CED5DC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9B39-9951-48B4-46E3-AC3A3591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4F06-EC7A-F0AC-EDF9-27712139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DF5B-2174-5027-4835-C16C4526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6E49-5792-D91C-AFA8-75F2AE28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8018-45BA-7F94-7C0F-5F54A323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295C-E494-8310-0761-80830044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2C61-676D-1C82-D670-5E37EDC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6262-0403-932D-F15A-BFC2E59E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13B-AEEE-46D0-D4AB-F2065712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9104-96EA-5777-7605-4A91DA4E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8809-1468-9ACF-2987-3D982B1D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05D1-72A2-EF18-CDC8-3711497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6CAA-B839-4478-4634-B50E108C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F84C-CCEB-8817-F320-6787C1C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96B-3129-4E4C-AB3A-236D2C73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CC9B-769D-8B8B-9A59-99116931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7211C-9E01-1A7A-136B-133AC066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7842-68F4-4CC0-1D90-EE5577AF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3A80-1A2D-B52B-6C90-A8340FB7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463C-4E78-56C6-1D9B-8022D61B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D9A9-0815-C886-233A-9CD06F74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BEBB-E3D8-88C5-5DD5-85382E0D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A34-3567-D899-2BC4-CB8DE9F3D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B7E25-E00F-452C-3884-4E7CC6616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821AC-3315-9B08-229B-2FC3AE08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0B0E-FBA2-CA75-C8E7-63E8D275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7ECC0-AEC6-E14C-7830-2B77865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0DDC-4B26-118B-E5F6-6E1C6DEA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4CF1E-EC3F-68C0-4809-6E0BDDA9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53CD-808E-0106-07E5-1B11EB5B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8D3E-710F-559D-2216-9CFD0A30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23CAD-E1D2-5E76-074E-F05BB39E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48B37-0158-1F06-98D1-7FECE1D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1782F-4353-F1D2-6A9D-CE23354F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B9B5-DAC9-E260-58D2-098A94FD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0194-1210-B393-C708-C60BB0C8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D3AE-711E-8A75-89CB-43D1AE6F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63C0F-29C7-7594-F0D1-4791D02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A17D-F875-651F-3280-E71E5135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E5B2-E59F-FC9D-10AA-ED70CD23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F31B-919C-96B9-6A5D-050B7081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DCFF0-F407-33C0-03D2-FBD609E5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6193-BC4D-4B2D-CD6F-B4A6B3B0A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FE2CB-7F6E-5339-E35B-E9C62240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CB95-F000-E520-D23C-B60E87A0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0626C-77E2-18BE-31CC-290D907F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7EBF-4E8A-4324-0E41-1EFFED79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7AAF-D1C4-03AF-8C5E-92372BAC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9B0D-49FD-BA25-BE28-1A540165B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6E50-93A2-4512-8A12-288F617CD3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6650-9CA9-123B-12A3-5F5BC8DB8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F59-5E1C-7499-BD52-C2824412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824F-3967-4A30-AB88-ADF636B6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2AE1-CB44-126C-031E-C817E4BC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532"/>
            <a:ext cx="9144000" cy="42053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+mn-lt"/>
              </a:rPr>
              <a:t>EDA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9AB58-9696-1770-7980-2529903A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87" y="710214"/>
            <a:ext cx="10579626" cy="54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6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1EA0E-143F-C9E1-877C-12DDEA64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8" y="351778"/>
            <a:ext cx="3762375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E7AA7-10D4-7FD9-A58E-B420C0B0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3547"/>
            <a:ext cx="37623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EDA Demographics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Demographics</dc:title>
  <dc:creator>amar kothare</dc:creator>
  <cp:lastModifiedBy>amar kothare</cp:lastModifiedBy>
  <cp:revision>4</cp:revision>
  <dcterms:created xsi:type="dcterms:W3CDTF">2024-04-20T11:54:38Z</dcterms:created>
  <dcterms:modified xsi:type="dcterms:W3CDTF">2024-04-20T11:57:15Z</dcterms:modified>
</cp:coreProperties>
</file>