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Image result for black cat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Image result for black cat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 descr="C:\Users\tejas\OneDrive\Desktop\downloa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3886200"/>
            <a:ext cx="2619375" cy="1743075"/>
          </a:xfrm>
          <a:prstGeom prst="rect">
            <a:avLst/>
          </a:prstGeom>
          <a:noFill/>
        </p:spPr>
      </p:pic>
      <p:pic>
        <p:nvPicPr>
          <p:cNvPr id="1034" name="Picture 10" descr="C:\Users\tejas\OneDrive\Desktop\download (3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457200"/>
            <a:ext cx="2400300" cy="1905000"/>
          </a:xfrm>
          <a:prstGeom prst="rect">
            <a:avLst/>
          </a:prstGeom>
          <a:noFill/>
        </p:spPr>
      </p:pic>
      <p:pic>
        <p:nvPicPr>
          <p:cNvPr id="1035" name="Picture 11" descr="C:\Users\tejas\OneDrive\Desktop\images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990600"/>
            <a:ext cx="2143125" cy="2143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Image result for xvii=vixi imag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581400"/>
            <a:ext cx="3505200" cy="654305"/>
          </a:xfrm>
          <a:prstGeom prst="rect">
            <a:avLst/>
          </a:prstGeom>
          <a:noFill/>
        </p:spPr>
      </p:pic>
      <p:pic>
        <p:nvPicPr>
          <p:cNvPr id="15363" name="Picture 3" descr="C:\Users\tejas\OneDrive\Desktop\download (1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381000"/>
            <a:ext cx="2971800" cy="2971800"/>
          </a:xfrm>
          <a:prstGeom prst="rect">
            <a:avLst/>
          </a:prstGeom>
          <a:noFill/>
        </p:spPr>
      </p:pic>
      <p:pic>
        <p:nvPicPr>
          <p:cNvPr id="15364" name="Picture 4" descr="C:\Users\tejas\OneDrive\Desktop\images (2)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67200" y="3886200"/>
            <a:ext cx="4279254" cy="266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Teja mallela</dc:creator>
  <cp:lastModifiedBy>Teja mallela</cp:lastModifiedBy>
  <cp:revision>1</cp:revision>
  <dcterms:created xsi:type="dcterms:W3CDTF">2006-08-16T00:00:00Z</dcterms:created>
  <dcterms:modified xsi:type="dcterms:W3CDTF">2018-03-26T17:05:19Z</dcterms:modified>
</cp:coreProperties>
</file>