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1" r:id="rId3"/>
    <p:sldId id="257" r:id="rId4"/>
    <p:sldId id="258" r:id="rId5"/>
    <p:sldId id="260" r:id="rId6"/>
    <p:sldId id="262" r:id="rId7"/>
    <p:sldId id="264" r:id="rId8"/>
    <p:sldId id="1333" r:id="rId9"/>
    <p:sldId id="1355" r:id="rId10"/>
    <p:sldId id="1356" r:id="rId11"/>
    <p:sldId id="1334" r:id="rId12"/>
    <p:sldId id="1344" r:id="rId13"/>
    <p:sldId id="1335" r:id="rId14"/>
    <p:sldId id="1336" r:id="rId15"/>
    <p:sldId id="1337" r:id="rId16"/>
    <p:sldId id="1338" r:id="rId17"/>
    <p:sldId id="1339" r:id="rId18"/>
    <p:sldId id="1357" r:id="rId19"/>
    <p:sldId id="1340" r:id="rId20"/>
    <p:sldId id="1347" r:id="rId21"/>
    <p:sldId id="1341" r:id="rId22"/>
    <p:sldId id="1342" r:id="rId23"/>
    <p:sldId id="1343" r:id="rId24"/>
    <p:sldId id="1345" r:id="rId25"/>
    <p:sldId id="1349" r:id="rId26"/>
    <p:sldId id="1346" r:id="rId27"/>
    <p:sldId id="1354" r:id="rId28"/>
    <p:sldId id="1358" r:id="rId29"/>
    <p:sldId id="1351" r:id="rId30"/>
    <p:sldId id="1352" r:id="rId31"/>
    <p:sldId id="1353" r:id="rId32"/>
    <p:sldId id="1359" r:id="rId33"/>
    <p:sldId id="1350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A867B-3A00-4CC8-A4FC-43B7E40D2D4E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D4F6E5F-CBA2-4987-AE2A-572E2414A511}">
      <dgm:prSet/>
      <dgm:spPr/>
      <dgm:t>
        <a:bodyPr/>
        <a:lstStyle/>
        <a:p>
          <a:r>
            <a:rPr lang="en-US" b="1"/>
            <a:t>;load the file handle</a:t>
          </a:r>
          <a:endParaRPr lang="en-US"/>
        </a:p>
      </dgm:t>
    </dgm:pt>
    <dgm:pt modelId="{2BC9113D-6954-43D3-A100-0D758DB1FDED}" type="parTrans" cxnId="{C433CDA6-81E2-4856-881D-9CE734DF128D}">
      <dgm:prSet/>
      <dgm:spPr/>
      <dgm:t>
        <a:bodyPr/>
        <a:lstStyle/>
        <a:p>
          <a:endParaRPr lang="en-US"/>
        </a:p>
      </dgm:t>
    </dgm:pt>
    <dgm:pt modelId="{C2D825A6-02DE-46DD-AA96-E7CEBB5695EA}" type="sibTrans" cxnId="{C433CDA6-81E2-4856-881D-9CE734DF128D}">
      <dgm:prSet/>
      <dgm:spPr/>
      <dgm:t>
        <a:bodyPr/>
        <a:lstStyle/>
        <a:p>
          <a:endParaRPr lang="en-US"/>
        </a:p>
      </dgm:t>
    </dgm:pt>
    <dgm:pt modelId="{AD3BCF8E-EC78-468E-B087-67BCABE02717}">
      <dgm:prSet/>
      <dgm:spPr/>
      <dgm:t>
        <a:bodyPr/>
        <a:lstStyle/>
        <a:p>
          <a:r>
            <a:rPr lang="en-US" b="1"/>
            <a:t>ldr r0,=FileHandle</a:t>
          </a:r>
          <a:endParaRPr lang="en-US"/>
        </a:p>
      </dgm:t>
    </dgm:pt>
    <dgm:pt modelId="{8ACAC97E-0735-4B1F-9057-85A97FACB568}" type="parTrans" cxnId="{0143E816-C6AB-4031-94AF-A623EDFB09F3}">
      <dgm:prSet/>
      <dgm:spPr/>
      <dgm:t>
        <a:bodyPr/>
        <a:lstStyle/>
        <a:p>
          <a:endParaRPr lang="en-US"/>
        </a:p>
      </dgm:t>
    </dgm:pt>
    <dgm:pt modelId="{30434382-29DE-4265-A48C-9A465BFBB5A9}" type="sibTrans" cxnId="{0143E816-C6AB-4031-94AF-A623EDFB09F3}">
      <dgm:prSet/>
      <dgm:spPr/>
      <dgm:t>
        <a:bodyPr/>
        <a:lstStyle/>
        <a:p>
          <a:endParaRPr lang="en-US"/>
        </a:p>
      </dgm:t>
    </dgm:pt>
    <dgm:pt modelId="{FFD9534B-D021-4199-9C89-E4322D6E6C49}">
      <dgm:prSet/>
      <dgm:spPr/>
      <dgm:t>
        <a:bodyPr/>
        <a:lstStyle/>
        <a:p>
          <a:r>
            <a:rPr lang="en-US" b="1"/>
            <a:t>ldr r0,[r0]</a:t>
          </a:r>
          <a:endParaRPr lang="en-US"/>
        </a:p>
      </dgm:t>
    </dgm:pt>
    <dgm:pt modelId="{EC97731C-347F-4DF8-94FF-FD53C2C39CE5}" type="parTrans" cxnId="{AE596FD5-3602-4D0F-867C-C0862C108A00}">
      <dgm:prSet/>
      <dgm:spPr/>
      <dgm:t>
        <a:bodyPr/>
        <a:lstStyle/>
        <a:p>
          <a:endParaRPr lang="en-US"/>
        </a:p>
      </dgm:t>
    </dgm:pt>
    <dgm:pt modelId="{96735B26-8C90-4E06-86DF-4736FA51F121}" type="sibTrans" cxnId="{AE596FD5-3602-4D0F-867C-C0862C108A00}">
      <dgm:prSet/>
      <dgm:spPr/>
      <dgm:t>
        <a:bodyPr/>
        <a:lstStyle/>
        <a:p>
          <a:endParaRPr lang="en-US"/>
        </a:p>
      </dgm:t>
    </dgm:pt>
    <dgm:pt modelId="{87B1147C-B296-4065-BAB8-702C9B0EB766}">
      <dgm:prSet/>
      <dgm:spPr/>
      <dgm:t>
        <a:bodyPr/>
        <a:lstStyle/>
        <a:p>
          <a:r>
            <a:rPr lang="en-US" b="1"/>
            <a:t>swi 0X68  ;close the file</a:t>
          </a:r>
          <a:endParaRPr lang="en-US"/>
        </a:p>
      </dgm:t>
    </dgm:pt>
    <dgm:pt modelId="{E9B78CD5-1700-4A9C-92F5-7813DFB4DEBF}" type="parTrans" cxnId="{59E6A207-ED9D-4858-8959-DBB6E29AD8B8}">
      <dgm:prSet/>
      <dgm:spPr/>
      <dgm:t>
        <a:bodyPr/>
        <a:lstStyle/>
        <a:p>
          <a:endParaRPr lang="en-US"/>
        </a:p>
      </dgm:t>
    </dgm:pt>
    <dgm:pt modelId="{155D0999-533F-49E9-9376-8DFC1BB5475B}" type="sibTrans" cxnId="{59E6A207-ED9D-4858-8959-DBB6E29AD8B8}">
      <dgm:prSet/>
      <dgm:spPr/>
      <dgm:t>
        <a:bodyPr/>
        <a:lstStyle/>
        <a:p>
          <a:endParaRPr lang="en-US"/>
        </a:p>
      </dgm:t>
    </dgm:pt>
    <dgm:pt modelId="{65A306A9-E7B5-4619-A083-94CE9BA2C0FB}" type="pres">
      <dgm:prSet presAssocID="{9D7A867B-3A00-4CC8-A4FC-43B7E40D2D4E}" presName="root" presStyleCnt="0">
        <dgm:presLayoutVars>
          <dgm:dir/>
          <dgm:resizeHandles val="exact"/>
        </dgm:presLayoutVars>
      </dgm:prSet>
      <dgm:spPr/>
    </dgm:pt>
    <dgm:pt modelId="{8157C888-F752-4A08-91FD-3C4A2EDEC36C}" type="pres">
      <dgm:prSet presAssocID="{AD4F6E5F-CBA2-4987-AE2A-572E2414A511}" presName="compNode" presStyleCnt="0"/>
      <dgm:spPr/>
    </dgm:pt>
    <dgm:pt modelId="{9E8F80C3-7759-48B9-B9AE-99DB0F9F5E92}" type="pres">
      <dgm:prSet presAssocID="{AD4F6E5F-CBA2-4987-AE2A-572E2414A511}" presName="bgRect" presStyleLbl="bgShp" presStyleIdx="0" presStyleCnt="4"/>
      <dgm:spPr/>
    </dgm:pt>
    <dgm:pt modelId="{C226D793-CEF0-4BEB-9FE3-94F8C80E1932}" type="pres">
      <dgm:prSet presAssocID="{AD4F6E5F-CBA2-4987-AE2A-572E2414A511}" presName="iconRect" presStyleLbl="node1" presStyleIdx="0" presStyleCnt="4"/>
      <dgm:spPr>
        <a:ln>
          <a:noFill/>
        </a:ln>
      </dgm:spPr>
      <dgm:extLst/>
    </dgm:pt>
    <dgm:pt modelId="{164BF768-68E1-46F6-8C75-7092DCC76254}" type="pres">
      <dgm:prSet presAssocID="{AD4F6E5F-CBA2-4987-AE2A-572E2414A511}" presName="spaceRect" presStyleCnt="0"/>
      <dgm:spPr/>
    </dgm:pt>
    <dgm:pt modelId="{C2073D73-A430-4C68-BA54-DFA8D5F1E351}" type="pres">
      <dgm:prSet presAssocID="{AD4F6E5F-CBA2-4987-AE2A-572E2414A511}" presName="parTx" presStyleLbl="revTx" presStyleIdx="0" presStyleCnt="4">
        <dgm:presLayoutVars>
          <dgm:chMax val="0"/>
          <dgm:chPref val="0"/>
        </dgm:presLayoutVars>
      </dgm:prSet>
      <dgm:spPr/>
    </dgm:pt>
    <dgm:pt modelId="{283B1EDD-9828-4485-8A92-6DA394E019CB}" type="pres">
      <dgm:prSet presAssocID="{C2D825A6-02DE-46DD-AA96-E7CEBB5695EA}" presName="sibTrans" presStyleCnt="0"/>
      <dgm:spPr/>
    </dgm:pt>
    <dgm:pt modelId="{CC25391C-A2FD-4D30-B7E3-1074A8C69A85}" type="pres">
      <dgm:prSet presAssocID="{AD3BCF8E-EC78-468E-B087-67BCABE02717}" presName="compNode" presStyleCnt="0"/>
      <dgm:spPr/>
    </dgm:pt>
    <dgm:pt modelId="{F77CE935-64C7-4E49-AC9D-D860BF9B8620}" type="pres">
      <dgm:prSet presAssocID="{AD3BCF8E-EC78-468E-B087-67BCABE02717}" presName="bgRect" presStyleLbl="bgShp" presStyleIdx="1" presStyleCnt="4"/>
      <dgm:spPr/>
    </dgm:pt>
    <dgm:pt modelId="{8D3198C0-B895-47CC-B212-E3F00822F978}" type="pres">
      <dgm:prSet presAssocID="{AD3BCF8E-EC78-468E-B087-67BCABE02717}" presName="iconRect" presStyleLbl="node1" presStyleIdx="1" presStyleCnt="4"/>
      <dgm:spPr>
        <a:ln>
          <a:noFill/>
        </a:ln>
      </dgm:spPr>
      <dgm:extLst/>
    </dgm:pt>
    <dgm:pt modelId="{9519E0A7-7B38-4C22-A888-EC7CB166328D}" type="pres">
      <dgm:prSet presAssocID="{AD3BCF8E-EC78-468E-B087-67BCABE02717}" presName="spaceRect" presStyleCnt="0"/>
      <dgm:spPr/>
    </dgm:pt>
    <dgm:pt modelId="{0F94E6C5-B8CD-49C5-A767-DF797D882FDF}" type="pres">
      <dgm:prSet presAssocID="{AD3BCF8E-EC78-468E-B087-67BCABE02717}" presName="parTx" presStyleLbl="revTx" presStyleIdx="1" presStyleCnt="4">
        <dgm:presLayoutVars>
          <dgm:chMax val="0"/>
          <dgm:chPref val="0"/>
        </dgm:presLayoutVars>
      </dgm:prSet>
      <dgm:spPr/>
    </dgm:pt>
    <dgm:pt modelId="{24B383E5-188C-4E45-8B6A-310F4C673EFC}" type="pres">
      <dgm:prSet presAssocID="{30434382-29DE-4265-A48C-9A465BFBB5A9}" presName="sibTrans" presStyleCnt="0"/>
      <dgm:spPr/>
    </dgm:pt>
    <dgm:pt modelId="{668C8E5D-1DE0-401D-8359-9694EF462E37}" type="pres">
      <dgm:prSet presAssocID="{FFD9534B-D021-4199-9C89-E4322D6E6C49}" presName="compNode" presStyleCnt="0"/>
      <dgm:spPr/>
    </dgm:pt>
    <dgm:pt modelId="{67F87297-D274-4C8F-8DD2-9F1FE9B287A2}" type="pres">
      <dgm:prSet presAssocID="{FFD9534B-D021-4199-9C89-E4322D6E6C49}" presName="bgRect" presStyleLbl="bgShp" presStyleIdx="2" presStyleCnt="4"/>
      <dgm:spPr/>
    </dgm:pt>
    <dgm:pt modelId="{1F54435B-5E3C-4CF9-88DC-09D787923E03}" type="pres">
      <dgm:prSet presAssocID="{FFD9534B-D021-4199-9C89-E4322D6E6C49}" presName="iconRect" presStyleLbl="node1" presStyleIdx="2" presStyleCnt="4"/>
      <dgm:spPr>
        <a:ln>
          <a:noFill/>
        </a:ln>
      </dgm:spPr>
      <dgm:extLst/>
    </dgm:pt>
    <dgm:pt modelId="{B989CB38-A5B6-4F1B-A72E-1C31E61BBF29}" type="pres">
      <dgm:prSet presAssocID="{FFD9534B-D021-4199-9C89-E4322D6E6C49}" presName="spaceRect" presStyleCnt="0"/>
      <dgm:spPr/>
    </dgm:pt>
    <dgm:pt modelId="{5FA8C786-5BCB-4F54-8550-97AF31F1A2AC}" type="pres">
      <dgm:prSet presAssocID="{FFD9534B-D021-4199-9C89-E4322D6E6C49}" presName="parTx" presStyleLbl="revTx" presStyleIdx="2" presStyleCnt="4">
        <dgm:presLayoutVars>
          <dgm:chMax val="0"/>
          <dgm:chPref val="0"/>
        </dgm:presLayoutVars>
      </dgm:prSet>
      <dgm:spPr/>
    </dgm:pt>
    <dgm:pt modelId="{5F4B216C-B737-4689-BD24-C33771B3A901}" type="pres">
      <dgm:prSet presAssocID="{96735B26-8C90-4E06-86DF-4736FA51F121}" presName="sibTrans" presStyleCnt="0"/>
      <dgm:spPr/>
    </dgm:pt>
    <dgm:pt modelId="{B1B8A9FD-AD3C-4B76-8C7D-286A896067AD}" type="pres">
      <dgm:prSet presAssocID="{87B1147C-B296-4065-BAB8-702C9B0EB766}" presName="compNode" presStyleCnt="0"/>
      <dgm:spPr/>
    </dgm:pt>
    <dgm:pt modelId="{0E3AC00A-4191-4CDA-B2E9-941E55F4608F}" type="pres">
      <dgm:prSet presAssocID="{87B1147C-B296-4065-BAB8-702C9B0EB766}" presName="bgRect" presStyleLbl="bgShp" presStyleIdx="3" presStyleCnt="4"/>
      <dgm:spPr/>
    </dgm:pt>
    <dgm:pt modelId="{21DF6F8A-F723-41A2-9E7F-DD88F8EE4C87}" type="pres">
      <dgm:prSet presAssocID="{87B1147C-B296-4065-BAB8-702C9B0EB766}" presName="iconRect" presStyleLbl="node1" presStyleIdx="3" presStyleCnt="4"/>
      <dgm:spPr>
        <a:ln>
          <a:noFill/>
        </a:ln>
      </dgm:spPr>
      <dgm:extLst/>
    </dgm:pt>
    <dgm:pt modelId="{C693C206-1E43-4968-8E8D-535C6C3CDAAC}" type="pres">
      <dgm:prSet presAssocID="{87B1147C-B296-4065-BAB8-702C9B0EB766}" presName="spaceRect" presStyleCnt="0"/>
      <dgm:spPr/>
    </dgm:pt>
    <dgm:pt modelId="{915DB3AF-F5CC-4EFC-8A21-33553BF82A2B}" type="pres">
      <dgm:prSet presAssocID="{87B1147C-B296-4065-BAB8-702C9B0EB7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E6A207-ED9D-4858-8959-DBB6E29AD8B8}" srcId="{9D7A867B-3A00-4CC8-A4FC-43B7E40D2D4E}" destId="{87B1147C-B296-4065-BAB8-702C9B0EB766}" srcOrd="3" destOrd="0" parTransId="{E9B78CD5-1700-4A9C-92F5-7813DFB4DEBF}" sibTransId="{155D0999-533F-49E9-9376-8DFC1BB5475B}"/>
    <dgm:cxn modelId="{DA1BED07-1615-4D42-BD46-440DDE4320AD}" type="presOf" srcId="{AD3BCF8E-EC78-468E-B087-67BCABE02717}" destId="{0F94E6C5-B8CD-49C5-A767-DF797D882FDF}" srcOrd="0" destOrd="0" presId="urn:microsoft.com/office/officeart/2018/2/layout/IconVerticalSolidList"/>
    <dgm:cxn modelId="{0143E816-C6AB-4031-94AF-A623EDFB09F3}" srcId="{9D7A867B-3A00-4CC8-A4FC-43B7E40D2D4E}" destId="{AD3BCF8E-EC78-468E-B087-67BCABE02717}" srcOrd="1" destOrd="0" parTransId="{8ACAC97E-0735-4B1F-9057-85A97FACB568}" sibTransId="{30434382-29DE-4265-A48C-9A465BFBB5A9}"/>
    <dgm:cxn modelId="{1E47CA71-6431-4357-B5B1-703535B7225B}" type="presOf" srcId="{87B1147C-B296-4065-BAB8-702C9B0EB766}" destId="{915DB3AF-F5CC-4EFC-8A21-33553BF82A2B}" srcOrd="0" destOrd="0" presId="urn:microsoft.com/office/officeart/2018/2/layout/IconVerticalSolidList"/>
    <dgm:cxn modelId="{7AF30658-D957-4ABE-AC58-C34C4A76E077}" type="presOf" srcId="{AD4F6E5F-CBA2-4987-AE2A-572E2414A511}" destId="{C2073D73-A430-4C68-BA54-DFA8D5F1E351}" srcOrd="0" destOrd="0" presId="urn:microsoft.com/office/officeart/2018/2/layout/IconVerticalSolidList"/>
    <dgm:cxn modelId="{AABDBE90-C9D8-4312-971F-63AEDCC93077}" type="presOf" srcId="{9D7A867B-3A00-4CC8-A4FC-43B7E40D2D4E}" destId="{65A306A9-E7B5-4619-A083-94CE9BA2C0FB}" srcOrd="0" destOrd="0" presId="urn:microsoft.com/office/officeart/2018/2/layout/IconVerticalSolidList"/>
    <dgm:cxn modelId="{C433CDA6-81E2-4856-881D-9CE734DF128D}" srcId="{9D7A867B-3A00-4CC8-A4FC-43B7E40D2D4E}" destId="{AD4F6E5F-CBA2-4987-AE2A-572E2414A511}" srcOrd="0" destOrd="0" parTransId="{2BC9113D-6954-43D3-A100-0D758DB1FDED}" sibTransId="{C2D825A6-02DE-46DD-AA96-E7CEBB5695EA}"/>
    <dgm:cxn modelId="{AE596FD5-3602-4D0F-867C-C0862C108A00}" srcId="{9D7A867B-3A00-4CC8-A4FC-43B7E40D2D4E}" destId="{FFD9534B-D021-4199-9C89-E4322D6E6C49}" srcOrd="2" destOrd="0" parTransId="{EC97731C-347F-4DF8-94FF-FD53C2C39CE5}" sibTransId="{96735B26-8C90-4E06-86DF-4736FA51F121}"/>
    <dgm:cxn modelId="{3A1985DB-F7F7-488A-BB9A-CC2B7E70343C}" type="presOf" srcId="{FFD9534B-D021-4199-9C89-E4322D6E6C49}" destId="{5FA8C786-5BCB-4F54-8550-97AF31F1A2AC}" srcOrd="0" destOrd="0" presId="urn:microsoft.com/office/officeart/2018/2/layout/IconVerticalSolidList"/>
    <dgm:cxn modelId="{15D5BEEF-1255-4647-9BB3-08CB5F9F0686}" type="presParOf" srcId="{65A306A9-E7B5-4619-A083-94CE9BA2C0FB}" destId="{8157C888-F752-4A08-91FD-3C4A2EDEC36C}" srcOrd="0" destOrd="0" presId="urn:microsoft.com/office/officeart/2018/2/layout/IconVerticalSolidList"/>
    <dgm:cxn modelId="{F4C3F705-E3B2-4F97-AAA3-897949E70F93}" type="presParOf" srcId="{8157C888-F752-4A08-91FD-3C4A2EDEC36C}" destId="{9E8F80C3-7759-48B9-B9AE-99DB0F9F5E92}" srcOrd="0" destOrd="0" presId="urn:microsoft.com/office/officeart/2018/2/layout/IconVerticalSolidList"/>
    <dgm:cxn modelId="{4F28348E-50F4-4811-9EF9-FBEA34F7AD92}" type="presParOf" srcId="{8157C888-F752-4A08-91FD-3C4A2EDEC36C}" destId="{C226D793-CEF0-4BEB-9FE3-94F8C80E1932}" srcOrd="1" destOrd="0" presId="urn:microsoft.com/office/officeart/2018/2/layout/IconVerticalSolidList"/>
    <dgm:cxn modelId="{1A454500-2B5A-41AC-87F0-E1E4FDF02308}" type="presParOf" srcId="{8157C888-F752-4A08-91FD-3C4A2EDEC36C}" destId="{164BF768-68E1-46F6-8C75-7092DCC76254}" srcOrd="2" destOrd="0" presId="urn:microsoft.com/office/officeart/2018/2/layout/IconVerticalSolidList"/>
    <dgm:cxn modelId="{A929D1D0-D771-484C-B926-26661C2D3E32}" type="presParOf" srcId="{8157C888-F752-4A08-91FD-3C4A2EDEC36C}" destId="{C2073D73-A430-4C68-BA54-DFA8D5F1E351}" srcOrd="3" destOrd="0" presId="urn:microsoft.com/office/officeart/2018/2/layout/IconVerticalSolidList"/>
    <dgm:cxn modelId="{5E40758F-CF4F-46A3-A643-D317A0FFD6AD}" type="presParOf" srcId="{65A306A9-E7B5-4619-A083-94CE9BA2C0FB}" destId="{283B1EDD-9828-4485-8A92-6DA394E019CB}" srcOrd="1" destOrd="0" presId="urn:microsoft.com/office/officeart/2018/2/layout/IconVerticalSolidList"/>
    <dgm:cxn modelId="{36BCBD99-3258-4712-A2EA-AF8686EF6309}" type="presParOf" srcId="{65A306A9-E7B5-4619-A083-94CE9BA2C0FB}" destId="{CC25391C-A2FD-4D30-B7E3-1074A8C69A85}" srcOrd="2" destOrd="0" presId="urn:microsoft.com/office/officeart/2018/2/layout/IconVerticalSolidList"/>
    <dgm:cxn modelId="{EE62D12D-55F5-452C-A036-5039C52449BE}" type="presParOf" srcId="{CC25391C-A2FD-4D30-B7E3-1074A8C69A85}" destId="{F77CE935-64C7-4E49-AC9D-D860BF9B8620}" srcOrd="0" destOrd="0" presId="urn:microsoft.com/office/officeart/2018/2/layout/IconVerticalSolidList"/>
    <dgm:cxn modelId="{E27B91E3-0BDA-457C-A60F-C466EFBCEF4D}" type="presParOf" srcId="{CC25391C-A2FD-4D30-B7E3-1074A8C69A85}" destId="{8D3198C0-B895-47CC-B212-E3F00822F978}" srcOrd="1" destOrd="0" presId="urn:microsoft.com/office/officeart/2018/2/layout/IconVerticalSolidList"/>
    <dgm:cxn modelId="{C27792BF-0E18-40D8-9018-1D0DD80FE71E}" type="presParOf" srcId="{CC25391C-A2FD-4D30-B7E3-1074A8C69A85}" destId="{9519E0A7-7B38-4C22-A888-EC7CB166328D}" srcOrd="2" destOrd="0" presId="urn:microsoft.com/office/officeart/2018/2/layout/IconVerticalSolidList"/>
    <dgm:cxn modelId="{7EBB2A14-31DE-4639-BBF7-ACCC91E28E41}" type="presParOf" srcId="{CC25391C-A2FD-4D30-B7E3-1074A8C69A85}" destId="{0F94E6C5-B8CD-49C5-A767-DF797D882FDF}" srcOrd="3" destOrd="0" presId="urn:microsoft.com/office/officeart/2018/2/layout/IconVerticalSolidList"/>
    <dgm:cxn modelId="{3FB08B46-C9E4-4432-96C9-C5ABE1B14B1E}" type="presParOf" srcId="{65A306A9-E7B5-4619-A083-94CE9BA2C0FB}" destId="{24B383E5-188C-4E45-8B6A-310F4C673EFC}" srcOrd="3" destOrd="0" presId="urn:microsoft.com/office/officeart/2018/2/layout/IconVerticalSolidList"/>
    <dgm:cxn modelId="{24F30206-1277-41CC-809E-2D869FFDC577}" type="presParOf" srcId="{65A306A9-E7B5-4619-A083-94CE9BA2C0FB}" destId="{668C8E5D-1DE0-401D-8359-9694EF462E37}" srcOrd="4" destOrd="0" presId="urn:microsoft.com/office/officeart/2018/2/layout/IconVerticalSolidList"/>
    <dgm:cxn modelId="{8A074296-B511-4272-BF07-F165B1B7DAA3}" type="presParOf" srcId="{668C8E5D-1DE0-401D-8359-9694EF462E37}" destId="{67F87297-D274-4C8F-8DD2-9F1FE9B287A2}" srcOrd="0" destOrd="0" presId="urn:microsoft.com/office/officeart/2018/2/layout/IconVerticalSolidList"/>
    <dgm:cxn modelId="{D78B420E-5302-43E6-AD4E-0BF4F2600703}" type="presParOf" srcId="{668C8E5D-1DE0-401D-8359-9694EF462E37}" destId="{1F54435B-5E3C-4CF9-88DC-09D787923E03}" srcOrd="1" destOrd="0" presId="urn:microsoft.com/office/officeart/2018/2/layout/IconVerticalSolidList"/>
    <dgm:cxn modelId="{5A9D629A-56D1-448F-892D-D303E6A8A95A}" type="presParOf" srcId="{668C8E5D-1DE0-401D-8359-9694EF462E37}" destId="{B989CB38-A5B6-4F1B-A72E-1C31E61BBF29}" srcOrd="2" destOrd="0" presId="urn:microsoft.com/office/officeart/2018/2/layout/IconVerticalSolidList"/>
    <dgm:cxn modelId="{1FEFDEB2-6C30-4FFE-BCED-33F2F0C9CF87}" type="presParOf" srcId="{668C8E5D-1DE0-401D-8359-9694EF462E37}" destId="{5FA8C786-5BCB-4F54-8550-97AF31F1A2AC}" srcOrd="3" destOrd="0" presId="urn:microsoft.com/office/officeart/2018/2/layout/IconVerticalSolidList"/>
    <dgm:cxn modelId="{EB5A103E-DF86-4C2C-88AF-AEB86A49A4AA}" type="presParOf" srcId="{65A306A9-E7B5-4619-A083-94CE9BA2C0FB}" destId="{5F4B216C-B737-4689-BD24-C33771B3A901}" srcOrd="5" destOrd="0" presId="urn:microsoft.com/office/officeart/2018/2/layout/IconVerticalSolidList"/>
    <dgm:cxn modelId="{484EC1DE-1B7A-4744-99FF-C88397D7D99C}" type="presParOf" srcId="{65A306A9-E7B5-4619-A083-94CE9BA2C0FB}" destId="{B1B8A9FD-AD3C-4B76-8C7D-286A896067AD}" srcOrd="6" destOrd="0" presId="urn:microsoft.com/office/officeart/2018/2/layout/IconVerticalSolidList"/>
    <dgm:cxn modelId="{AF4556E2-03F1-42CC-BDAF-5171F85D3757}" type="presParOf" srcId="{B1B8A9FD-AD3C-4B76-8C7D-286A896067AD}" destId="{0E3AC00A-4191-4CDA-B2E9-941E55F4608F}" srcOrd="0" destOrd="0" presId="urn:microsoft.com/office/officeart/2018/2/layout/IconVerticalSolidList"/>
    <dgm:cxn modelId="{A11838EF-97FF-4B51-9A78-EB0C4FFAD95E}" type="presParOf" srcId="{B1B8A9FD-AD3C-4B76-8C7D-286A896067AD}" destId="{21DF6F8A-F723-41A2-9E7F-DD88F8EE4C87}" srcOrd="1" destOrd="0" presId="urn:microsoft.com/office/officeart/2018/2/layout/IconVerticalSolidList"/>
    <dgm:cxn modelId="{E15DB62E-D967-4C88-8263-FA5F31288237}" type="presParOf" srcId="{B1B8A9FD-AD3C-4B76-8C7D-286A896067AD}" destId="{C693C206-1E43-4968-8E8D-535C6C3CDAAC}" srcOrd="2" destOrd="0" presId="urn:microsoft.com/office/officeart/2018/2/layout/IconVerticalSolidList"/>
    <dgm:cxn modelId="{AAB55534-EDBF-4341-8782-AF333806EAE4}" type="presParOf" srcId="{B1B8A9FD-AD3C-4B76-8C7D-286A896067AD}" destId="{915DB3AF-F5CC-4EFC-8A21-33553BF82A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9AD66-7117-4A02-9479-00489A6BA39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509453-8480-4B15-8803-506FED76DEBE}">
      <dgm:prSet/>
      <dgm:spPr/>
      <dgm:t>
        <a:bodyPr/>
        <a:lstStyle/>
        <a:p>
          <a:r>
            <a:rPr lang="en-IN"/>
            <a:t>File output is similar to file read</a:t>
          </a:r>
          <a:endParaRPr lang="en-US"/>
        </a:p>
      </dgm:t>
    </dgm:pt>
    <dgm:pt modelId="{1AFB0939-01CA-437E-A1B8-BEC2DC7432B4}" type="parTrans" cxnId="{A1824B8F-C76F-459E-8028-C0F3938AAAF0}">
      <dgm:prSet/>
      <dgm:spPr/>
      <dgm:t>
        <a:bodyPr/>
        <a:lstStyle/>
        <a:p>
          <a:endParaRPr lang="en-US"/>
        </a:p>
      </dgm:t>
    </dgm:pt>
    <dgm:pt modelId="{7A61BEE3-F16E-4EA7-A579-FEFFCAE81EC8}" type="sibTrans" cxnId="{A1824B8F-C76F-459E-8028-C0F3938AAAF0}">
      <dgm:prSet/>
      <dgm:spPr/>
      <dgm:t>
        <a:bodyPr/>
        <a:lstStyle/>
        <a:p>
          <a:endParaRPr lang="en-US"/>
        </a:p>
      </dgm:t>
    </dgm:pt>
    <dgm:pt modelId="{11394B5C-40B2-4548-8EEC-A05284D0C08F}">
      <dgm:prSet/>
      <dgm:spPr/>
      <dgm:t>
        <a:bodyPr/>
        <a:lstStyle/>
        <a:p>
          <a:r>
            <a:rPr lang="en-IN"/>
            <a:t>Open the file</a:t>
          </a:r>
          <a:endParaRPr lang="en-US"/>
        </a:p>
      </dgm:t>
    </dgm:pt>
    <dgm:pt modelId="{D3327661-6210-4D8F-B2CD-9479CB8BCDED}" type="parTrans" cxnId="{C4EDAAE6-1345-4D83-B78D-37E26CF019C6}">
      <dgm:prSet/>
      <dgm:spPr/>
      <dgm:t>
        <a:bodyPr/>
        <a:lstStyle/>
        <a:p>
          <a:endParaRPr lang="en-US"/>
        </a:p>
      </dgm:t>
    </dgm:pt>
    <dgm:pt modelId="{6530E2FB-87D7-432C-B8C5-D79E4622B3CF}" type="sibTrans" cxnId="{C4EDAAE6-1345-4D83-B78D-37E26CF019C6}">
      <dgm:prSet/>
      <dgm:spPr/>
      <dgm:t>
        <a:bodyPr/>
        <a:lstStyle/>
        <a:p>
          <a:endParaRPr lang="en-US"/>
        </a:p>
      </dgm:t>
    </dgm:pt>
    <dgm:pt modelId="{2F512727-442F-4D64-A9A6-277FF1C13DF7}">
      <dgm:prSet/>
      <dgm:spPr/>
      <dgm:t>
        <a:bodyPr/>
        <a:lstStyle/>
        <a:p>
          <a:r>
            <a:rPr lang="en-IN" b="1"/>
            <a:t>Write to it using SWI 0x69</a:t>
          </a:r>
          <a:endParaRPr lang="en-US"/>
        </a:p>
      </dgm:t>
    </dgm:pt>
    <dgm:pt modelId="{F3301C97-8E26-417D-9EE6-8D3F7FFCD011}" type="parTrans" cxnId="{5159EBBA-7782-4F7F-8614-767EF4E03EC7}">
      <dgm:prSet/>
      <dgm:spPr/>
      <dgm:t>
        <a:bodyPr/>
        <a:lstStyle/>
        <a:p>
          <a:endParaRPr lang="en-US"/>
        </a:p>
      </dgm:t>
    </dgm:pt>
    <dgm:pt modelId="{606F722F-989E-40EF-8790-33E317E8AC45}" type="sibTrans" cxnId="{5159EBBA-7782-4F7F-8614-767EF4E03EC7}">
      <dgm:prSet/>
      <dgm:spPr/>
      <dgm:t>
        <a:bodyPr/>
        <a:lstStyle/>
        <a:p>
          <a:endParaRPr lang="en-US"/>
        </a:p>
      </dgm:t>
    </dgm:pt>
    <dgm:pt modelId="{EF89D425-1967-460A-8BA9-7C1507B11AC6}">
      <dgm:prSet/>
      <dgm:spPr/>
      <dgm:t>
        <a:bodyPr/>
        <a:lstStyle/>
        <a:p>
          <a:r>
            <a:rPr lang="en-IN"/>
            <a:t>Close the file</a:t>
          </a:r>
          <a:endParaRPr lang="en-US"/>
        </a:p>
      </dgm:t>
    </dgm:pt>
    <dgm:pt modelId="{C76F16D9-4348-4916-A4CE-91E9DCB23C8B}" type="parTrans" cxnId="{07CE51B4-1F01-4E6B-B680-B99B4192C36C}">
      <dgm:prSet/>
      <dgm:spPr/>
      <dgm:t>
        <a:bodyPr/>
        <a:lstStyle/>
        <a:p>
          <a:endParaRPr lang="en-US"/>
        </a:p>
      </dgm:t>
    </dgm:pt>
    <dgm:pt modelId="{A239F7FA-31AF-41F6-87F7-7C840830937E}" type="sibTrans" cxnId="{07CE51B4-1F01-4E6B-B680-B99B4192C36C}">
      <dgm:prSet/>
      <dgm:spPr/>
      <dgm:t>
        <a:bodyPr/>
        <a:lstStyle/>
        <a:p>
          <a:endParaRPr lang="en-US"/>
        </a:p>
      </dgm:t>
    </dgm:pt>
    <dgm:pt modelId="{18E8DA7D-9743-494F-82EE-64ABCD0B6DDD}" type="pres">
      <dgm:prSet presAssocID="{BD29AD66-7117-4A02-9479-00489A6BA395}" presName="root" presStyleCnt="0">
        <dgm:presLayoutVars>
          <dgm:dir/>
          <dgm:resizeHandles val="exact"/>
        </dgm:presLayoutVars>
      </dgm:prSet>
      <dgm:spPr/>
    </dgm:pt>
    <dgm:pt modelId="{6B734CC7-6B43-4F8D-8417-7A4FA03F366E}" type="pres">
      <dgm:prSet presAssocID="{32509453-8480-4B15-8803-506FED76DEBE}" presName="compNode" presStyleCnt="0"/>
      <dgm:spPr/>
    </dgm:pt>
    <dgm:pt modelId="{4FA39A00-02D2-46AD-9708-CFC6ABA131B6}" type="pres">
      <dgm:prSet presAssocID="{32509453-8480-4B15-8803-506FED76DEBE}" presName="bgRect" presStyleLbl="bgShp" presStyleIdx="0" presStyleCnt="4"/>
      <dgm:spPr/>
    </dgm:pt>
    <dgm:pt modelId="{2F960B4E-82E7-4876-BEF7-761B07782F17}" type="pres">
      <dgm:prSet presAssocID="{32509453-8480-4B15-8803-506FED76DE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499F915-B71D-43B4-8FAF-6ED7486E915D}" type="pres">
      <dgm:prSet presAssocID="{32509453-8480-4B15-8803-506FED76DEBE}" presName="spaceRect" presStyleCnt="0"/>
      <dgm:spPr/>
    </dgm:pt>
    <dgm:pt modelId="{96D03B72-EBEF-4905-AD92-76D6D0DB6F50}" type="pres">
      <dgm:prSet presAssocID="{32509453-8480-4B15-8803-506FED76DEBE}" presName="parTx" presStyleLbl="revTx" presStyleIdx="0" presStyleCnt="4">
        <dgm:presLayoutVars>
          <dgm:chMax val="0"/>
          <dgm:chPref val="0"/>
        </dgm:presLayoutVars>
      </dgm:prSet>
      <dgm:spPr/>
    </dgm:pt>
    <dgm:pt modelId="{313BB73D-B74E-4FC8-82FB-2BFCDE6A26FB}" type="pres">
      <dgm:prSet presAssocID="{7A61BEE3-F16E-4EA7-A579-FEFFCAE81EC8}" presName="sibTrans" presStyleCnt="0"/>
      <dgm:spPr/>
    </dgm:pt>
    <dgm:pt modelId="{E51A4808-07D1-49AE-A939-330AED37D116}" type="pres">
      <dgm:prSet presAssocID="{11394B5C-40B2-4548-8EEC-A05284D0C08F}" presName="compNode" presStyleCnt="0"/>
      <dgm:spPr/>
    </dgm:pt>
    <dgm:pt modelId="{55718E93-ED59-44CA-98CE-7414E03DD94B}" type="pres">
      <dgm:prSet presAssocID="{11394B5C-40B2-4548-8EEC-A05284D0C08F}" presName="bgRect" presStyleLbl="bgShp" presStyleIdx="1" presStyleCnt="4"/>
      <dgm:spPr/>
    </dgm:pt>
    <dgm:pt modelId="{8822121B-1A35-4547-A811-644401FBFBE8}" type="pres">
      <dgm:prSet presAssocID="{11394B5C-40B2-4548-8EEC-A05284D0C0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674C3FF-9506-4B45-9646-B520232A9A71}" type="pres">
      <dgm:prSet presAssocID="{11394B5C-40B2-4548-8EEC-A05284D0C08F}" presName="spaceRect" presStyleCnt="0"/>
      <dgm:spPr/>
    </dgm:pt>
    <dgm:pt modelId="{42906111-B9A5-40A6-8ED7-F4F9D0F87544}" type="pres">
      <dgm:prSet presAssocID="{11394B5C-40B2-4548-8EEC-A05284D0C08F}" presName="parTx" presStyleLbl="revTx" presStyleIdx="1" presStyleCnt="4">
        <dgm:presLayoutVars>
          <dgm:chMax val="0"/>
          <dgm:chPref val="0"/>
        </dgm:presLayoutVars>
      </dgm:prSet>
      <dgm:spPr/>
    </dgm:pt>
    <dgm:pt modelId="{8ACF8088-512F-4226-859A-0097804FC24C}" type="pres">
      <dgm:prSet presAssocID="{6530E2FB-87D7-432C-B8C5-D79E4622B3CF}" presName="sibTrans" presStyleCnt="0"/>
      <dgm:spPr/>
    </dgm:pt>
    <dgm:pt modelId="{C36C4BC2-20F8-467D-AAE1-B7E43CD06E27}" type="pres">
      <dgm:prSet presAssocID="{2F512727-442F-4D64-A9A6-277FF1C13DF7}" presName="compNode" presStyleCnt="0"/>
      <dgm:spPr/>
    </dgm:pt>
    <dgm:pt modelId="{51CDEF64-C026-48C8-8B5B-4751DE5D271F}" type="pres">
      <dgm:prSet presAssocID="{2F512727-442F-4D64-A9A6-277FF1C13DF7}" presName="bgRect" presStyleLbl="bgShp" presStyleIdx="2" presStyleCnt="4"/>
      <dgm:spPr/>
    </dgm:pt>
    <dgm:pt modelId="{ECF1F4AA-A9D8-47F5-9C92-516437B775F7}" type="pres">
      <dgm:prSet presAssocID="{2F512727-442F-4D64-A9A6-277FF1C13D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DBFA4CC-60B8-4099-A918-76350EFD8C24}" type="pres">
      <dgm:prSet presAssocID="{2F512727-442F-4D64-A9A6-277FF1C13DF7}" presName="spaceRect" presStyleCnt="0"/>
      <dgm:spPr/>
    </dgm:pt>
    <dgm:pt modelId="{BD40A812-B8C8-48D2-8B25-82C0793F6C48}" type="pres">
      <dgm:prSet presAssocID="{2F512727-442F-4D64-A9A6-277FF1C13DF7}" presName="parTx" presStyleLbl="revTx" presStyleIdx="2" presStyleCnt="4">
        <dgm:presLayoutVars>
          <dgm:chMax val="0"/>
          <dgm:chPref val="0"/>
        </dgm:presLayoutVars>
      </dgm:prSet>
      <dgm:spPr/>
    </dgm:pt>
    <dgm:pt modelId="{2202863C-A1CB-4995-9779-8A56999C1A02}" type="pres">
      <dgm:prSet presAssocID="{606F722F-989E-40EF-8790-33E317E8AC45}" presName="sibTrans" presStyleCnt="0"/>
      <dgm:spPr/>
    </dgm:pt>
    <dgm:pt modelId="{50ED2C02-1E69-43E6-9A4B-569A9A1BD562}" type="pres">
      <dgm:prSet presAssocID="{EF89D425-1967-460A-8BA9-7C1507B11AC6}" presName="compNode" presStyleCnt="0"/>
      <dgm:spPr/>
    </dgm:pt>
    <dgm:pt modelId="{1797BE96-D946-4E89-849F-803C46EBA19F}" type="pres">
      <dgm:prSet presAssocID="{EF89D425-1967-460A-8BA9-7C1507B11AC6}" presName="bgRect" presStyleLbl="bgShp" presStyleIdx="3" presStyleCnt="4"/>
      <dgm:spPr/>
    </dgm:pt>
    <dgm:pt modelId="{8792440E-412A-424C-8935-A88CAACCC9D2}" type="pres">
      <dgm:prSet presAssocID="{EF89D425-1967-460A-8BA9-7C1507B11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5C4FDDDC-F6D8-4116-899C-912F023528A7}" type="pres">
      <dgm:prSet presAssocID="{EF89D425-1967-460A-8BA9-7C1507B11AC6}" presName="spaceRect" presStyleCnt="0"/>
      <dgm:spPr/>
    </dgm:pt>
    <dgm:pt modelId="{358DE5C5-FDD7-4EE5-AAD7-30D2378950D5}" type="pres">
      <dgm:prSet presAssocID="{EF89D425-1967-460A-8BA9-7C1507B11A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F44718-1E69-445F-9674-5EC1D7D3D4D2}" type="presOf" srcId="{BD29AD66-7117-4A02-9479-00489A6BA395}" destId="{18E8DA7D-9743-494F-82EE-64ABCD0B6DDD}" srcOrd="0" destOrd="0" presId="urn:microsoft.com/office/officeart/2018/2/layout/IconVerticalSolidList"/>
    <dgm:cxn modelId="{DA334931-1832-4BD9-980F-38C863F738A3}" type="presOf" srcId="{32509453-8480-4B15-8803-506FED76DEBE}" destId="{96D03B72-EBEF-4905-AD92-76D6D0DB6F50}" srcOrd="0" destOrd="0" presId="urn:microsoft.com/office/officeart/2018/2/layout/IconVerticalSolidList"/>
    <dgm:cxn modelId="{8971337F-3CC2-49B5-A5E8-041DB9FB9C19}" type="presOf" srcId="{11394B5C-40B2-4548-8EEC-A05284D0C08F}" destId="{42906111-B9A5-40A6-8ED7-F4F9D0F87544}" srcOrd="0" destOrd="0" presId="urn:microsoft.com/office/officeart/2018/2/layout/IconVerticalSolidList"/>
    <dgm:cxn modelId="{A1824B8F-C76F-459E-8028-C0F3938AAAF0}" srcId="{BD29AD66-7117-4A02-9479-00489A6BA395}" destId="{32509453-8480-4B15-8803-506FED76DEBE}" srcOrd="0" destOrd="0" parTransId="{1AFB0939-01CA-437E-A1B8-BEC2DC7432B4}" sibTransId="{7A61BEE3-F16E-4EA7-A579-FEFFCAE81EC8}"/>
    <dgm:cxn modelId="{07CE51B4-1F01-4E6B-B680-B99B4192C36C}" srcId="{BD29AD66-7117-4A02-9479-00489A6BA395}" destId="{EF89D425-1967-460A-8BA9-7C1507B11AC6}" srcOrd="3" destOrd="0" parTransId="{C76F16D9-4348-4916-A4CE-91E9DCB23C8B}" sibTransId="{A239F7FA-31AF-41F6-87F7-7C840830937E}"/>
    <dgm:cxn modelId="{5159EBBA-7782-4F7F-8614-767EF4E03EC7}" srcId="{BD29AD66-7117-4A02-9479-00489A6BA395}" destId="{2F512727-442F-4D64-A9A6-277FF1C13DF7}" srcOrd="2" destOrd="0" parTransId="{F3301C97-8E26-417D-9EE6-8D3F7FFCD011}" sibTransId="{606F722F-989E-40EF-8790-33E317E8AC45}"/>
    <dgm:cxn modelId="{DF35D9CC-EDBB-45F2-8255-41D68AEF7052}" type="presOf" srcId="{2F512727-442F-4D64-A9A6-277FF1C13DF7}" destId="{BD40A812-B8C8-48D2-8B25-82C0793F6C48}" srcOrd="0" destOrd="0" presId="urn:microsoft.com/office/officeart/2018/2/layout/IconVerticalSolidList"/>
    <dgm:cxn modelId="{C4EDAAE6-1345-4D83-B78D-37E26CF019C6}" srcId="{BD29AD66-7117-4A02-9479-00489A6BA395}" destId="{11394B5C-40B2-4548-8EEC-A05284D0C08F}" srcOrd="1" destOrd="0" parTransId="{D3327661-6210-4D8F-B2CD-9479CB8BCDED}" sibTransId="{6530E2FB-87D7-432C-B8C5-D79E4622B3CF}"/>
    <dgm:cxn modelId="{6865DEF5-E89A-45ED-9280-EB22D56B4DBD}" type="presOf" srcId="{EF89D425-1967-460A-8BA9-7C1507B11AC6}" destId="{358DE5C5-FDD7-4EE5-AAD7-30D2378950D5}" srcOrd="0" destOrd="0" presId="urn:microsoft.com/office/officeart/2018/2/layout/IconVerticalSolidList"/>
    <dgm:cxn modelId="{5C24A02E-BBE3-4D1A-94FD-A7D758415517}" type="presParOf" srcId="{18E8DA7D-9743-494F-82EE-64ABCD0B6DDD}" destId="{6B734CC7-6B43-4F8D-8417-7A4FA03F366E}" srcOrd="0" destOrd="0" presId="urn:microsoft.com/office/officeart/2018/2/layout/IconVerticalSolidList"/>
    <dgm:cxn modelId="{F06352E9-1325-44B2-80E2-67964DB2DC5C}" type="presParOf" srcId="{6B734CC7-6B43-4F8D-8417-7A4FA03F366E}" destId="{4FA39A00-02D2-46AD-9708-CFC6ABA131B6}" srcOrd="0" destOrd="0" presId="urn:microsoft.com/office/officeart/2018/2/layout/IconVerticalSolidList"/>
    <dgm:cxn modelId="{E6F0F648-56E0-4F72-907E-A8DABB3F760B}" type="presParOf" srcId="{6B734CC7-6B43-4F8D-8417-7A4FA03F366E}" destId="{2F960B4E-82E7-4876-BEF7-761B07782F17}" srcOrd="1" destOrd="0" presId="urn:microsoft.com/office/officeart/2018/2/layout/IconVerticalSolidList"/>
    <dgm:cxn modelId="{A2385887-E0E9-490E-8BFD-D5F8E6905717}" type="presParOf" srcId="{6B734CC7-6B43-4F8D-8417-7A4FA03F366E}" destId="{7499F915-B71D-43B4-8FAF-6ED7486E915D}" srcOrd="2" destOrd="0" presId="urn:microsoft.com/office/officeart/2018/2/layout/IconVerticalSolidList"/>
    <dgm:cxn modelId="{C1995685-EB2F-44A2-9FD6-04A52806FAFE}" type="presParOf" srcId="{6B734CC7-6B43-4F8D-8417-7A4FA03F366E}" destId="{96D03B72-EBEF-4905-AD92-76D6D0DB6F50}" srcOrd="3" destOrd="0" presId="urn:microsoft.com/office/officeart/2018/2/layout/IconVerticalSolidList"/>
    <dgm:cxn modelId="{D9140FAD-25F7-459A-8ABF-D6CD2B5C557D}" type="presParOf" srcId="{18E8DA7D-9743-494F-82EE-64ABCD0B6DDD}" destId="{313BB73D-B74E-4FC8-82FB-2BFCDE6A26FB}" srcOrd="1" destOrd="0" presId="urn:microsoft.com/office/officeart/2018/2/layout/IconVerticalSolidList"/>
    <dgm:cxn modelId="{1174B823-B77C-41D3-A105-DA1214A1D165}" type="presParOf" srcId="{18E8DA7D-9743-494F-82EE-64ABCD0B6DDD}" destId="{E51A4808-07D1-49AE-A939-330AED37D116}" srcOrd="2" destOrd="0" presId="urn:microsoft.com/office/officeart/2018/2/layout/IconVerticalSolidList"/>
    <dgm:cxn modelId="{05A3EDC1-B84A-42B7-8F02-009FB88CF712}" type="presParOf" srcId="{E51A4808-07D1-49AE-A939-330AED37D116}" destId="{55718E93-ED59-44CA-98CE-7414E03DD94B}" srcOrd="0" destOrd="0" presId="urn:microsoft.com/office/officeart/2018/2/layout/IconVerticalSolidList"/>
    <dgm:cxn modelId="{DE48AC7F-9174-4D82-A9BF-E45723912494}" type="presParOf" srcId="{E51A4808-07D1-49AE-A939-330AED37D116}" destId="{8822121B-1A35-4547-A811-644401FBFBE8}" srcOrd="1" destOrd="0" presId="urn:microsoft.com/office/officeart/2018/2/layout/IconVerticalSolidList"/>
    <dgm:cxn modelId="{D48CC58E-658F-4924-B5A3-860D03AEA5BC}" type="presParOf" srcId="{E51A4808-07D1-49AE-A939-330AED37D116}" destId="{D674C3FF-9506-4B45-9646-B520232A9A71}" srcOrd="2" destOrd="0" presId="urn:microsoft.com/office/officeart/2018/2/layout/IconVerticalSolidList"/>
    <dgm:cxn modelId="{069FA59E-E296-4865-BAA7-C19BE5DF8C76}" type="presParOf" srcId="{E51A4808-07D1-49AE-A939-330AED37D116}" destId="{42906111-B9A5-40A6-8ED7-F4F9D0F87544}" srcOrd="3" destOrd="0" presId="urn:microsoft.com/office/officeart/2018/2/layout/IconVerticalSolidList"/>
    <dgm:cxn modelId="{4D33378C-C0AE-4CC6-8153-8E54B1A62C12}" type="presParOf" srcId="{18E8DA7D-9743-494F-82EE-64ABCD0B6DDD}" destId="{8ACF8088-512F-4226-859A-0097804FC24C}" srcOrd="3" destOrd="0" presId="urn:microsoft.com/office/officeart/2018/2/layout/IconVerticalSolidList"/>
    <dgm:cxn modelId="{7FE115C5-6029-45BD-8FDF-474960FBC287}" type="presParOf" srcId="{18E8DA7D-9743-494F-82EE-64ABCD0B6DDD}" destId="{C36C4BC2-20F8-467D-AAE1-B7E43CD06E27}" srcOrd="4" destOrd="0" presId="urn:microsoft.com/office/officeart/2018/2/layout/IconVerticalSolidList"/>
    <dgm:cxn modelId="{482EF423-B87B-4418-A2E9-AE3462DBD84E}" type="presParOf" srcId="{C36C4BC2-20F8-467D-AAE1-B7E43CD06E27}" destId="{51CDEF64-C026-48C8-8B5B-4751DE5D271F}" srcOrd="0" destOrd="0" presId="urn:microsoft.com/office/officeart/2018/2/layout/IconVerticalSolidList"/>
    <dgm:cxn modelId="{E73503B8-E63A-497C-BD20-C2E9CABB6F23}" type="presParOf" srcId="{C36C4BC2-20F8-467D-AAE1-B7E43CD06E27}" destId="{ECF1F4AA-A9D8-47F5-9C92-516437B775F7}" srcOrd="1" destOrd="0" presId="urn:microsoft.com/office/officeart/2018/2/layout/IconVerticalSolidList"/>
    <dgm:cxn modelId="{8A835B07-F6AC-4D80-88E7-5EB0BDBA7D63}" type="presParOf" srcId="{C36C4BC2-20F8-467D-AAE1-B7E43CD06E27}" destId="{5DBFA4CC-60B8-4099-A918-76350EFD8C24}" srcOrd="2" destOrd="0" presId="urn:microsoft.com/office/officeart/2018/2/layout/IconVerticalSolidList"/>
    <dgm:cxn modelId="{5F4D4245-FB57-49C5-9154-123AFB3EC44E}" type="presParOf" srcId="{C36C4BC2-20F8-467D-AAE1-B7E43CD06E27}" destId="{BD40A812-B8C8-48D2-8B25-82C0793F6C48}" srcOrd="3" destOrd="0" presId="urn:microsoft.com/office/officeart/2018/2/layout/IconVerticalSolidList"/>
    <dgm:cxn modelId="{F57B31DB-15F5-488E-8E98-D32FA7C7735F}" type="presParOf" srcId="{18E8DA7D-9743-494F-82EE-64ABCD0B6DDD}" destId="{2202863C-A1CB-4995-9779-8A56999C1A02}" srcOrd="5" destOrd="0" presId="urn:microsoft.com/office/officeart/2018/2/layout/IconVerticalSolidList"/>
    <dgm:cxn modelId="{B0BCF84A-6E65-4FE1-9B2A-B1ADE9F79418}" type="presParOf" srcId="{18E8DA7D-9743-494F-82EE-64ABCD0B6DDD}" destId="{50ED2C02-1E69-43E6-9A4B-569A9A1BD562}" srcOrd="6" destOrd="0" presId="urn:microsoft.com/office/officeart/2018/2/layout/IconVerticalSolidList"/>
    <dgm:cxn modelId="{76A86DB3-8358-49F0-9F68-4875011A0F86}" type="presParOf" srcId="{50ED2C02-1E69-43E6-9A4B-569A9A1BD562}" destId="{1797BE96-D946-4E89-849F-803C46EBA19F}" srcOrd="0" destOrd="0" presId="urn:microsoft.com/office/officeart/2018/2/layout/IconVerticalSolidList"/>
    <dgm:cxn modelId="{C853E663-EC18-4149-B633-FD1059237145}" type="presParOf" srcId="{50ED2C02-1E69-43E6-9A4B-569A9A1BD562}" destId="{8792440E-412A-424C-8935-A88CAACCC9D2}" srcOrd="1" destOrd="0" presId="urn:microsoft.com/office/officeart/2018/2/layout/IconVerticalSolidList"/>
    <dgm:cxn modelId="{DEA52EED-5045-449B-8082-5485D7358631}" type="presParOf" srcId="{50ED2C02-1E69-43E6-9A4B-569A9A1BD562}" destId="{5C4FDDDC-F6D8-4116-899C-912F023528A7}" srcOrd="2" destOrd="0" presId="urn:microsoft.com/office/officeart/2018/2/layout/IconVerticalSolidList"/>
    <dgm:cxn modelId="{F08FC662-0EE0-49AA-BBBA-BF5EF89917A5}" type="presParOf" srcId="{50ED2C02-1E69-43E6-9A4B-569A9A1BD562}" destId="{358DE5C5-FDD7-4EE5-AAD7-30D2378950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0C7A82-BD5B-4AE6-BB5E-14D83A692A1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DCEFD-6AB1-4794-9B02-7C3B6F3BD936}">
      <dgm:prSet/>
      <dgm:spPr/>
      <dgm:t>
        <a:bodyPr/>
        <a:lstStyle/>
        <a:p>
          <a:r>
            <a:rPr lang="en-IN"/>
            <a:t>Read a file line by line; </a:t>
          </a:r>
          <a:r>
            <a:rPr lang="en-IN" u="sng"/>
            <a:t>if you read 0 characters assume that you reached the end of the file</a:t>
          </a:r>
          <a:r>
            <a:rPr lang="en-IN"/>
            <a:t>.</a:t>
          </a:r>
          <a:endParaRPr lang="en-US"/>
        </a:p>
      </dgm:t>
    </dgm:pt>
    <dgm:pt modelId="{02BA3136-68DF-4084-A878-F928168D887B}" type="parTrans" cxnId="{548D15BA-CD81-4F12-B773-48CBE34534F3}">
      <dgm:prSet/>
      <dgm:spPr/>
      <dgm:t>
        <a:bodyPr/>
        <a:lstStyle/>
        <a:p>
          <a:endParaRPr lang="en-US"/>
        </a:p>
      </dgm:t>
    </dgm:pt>
    <dgm:pt modelId="{8E921BA7-E672-43A6-A700-5D9BDD26372A}" type="sibTrans" cxnId="{548D15BA-CD81-4F12-B773-48CBE34534F3}">
      <dgm:prSet/>
      <dgm:spPr/>
      <dgm:t>
        <a:bodyPr/>
        <a:lstStyle/>
        <a:p>
          <a:endParaRPr lang="en-US"/>
        </a:p>
      </dgm:t>
    </dgm:pt>
    <dgm:pt modelId="{C8637F2C-3018-48FB-946F-4EA2D7054120}">
      <dgm:prSet/>
      <dgm:spPr/>
      <dgm:t>
        <a:bodyPr/>
        <a:lstStyle/>
        <a:p>
          <a:r>
            <a:rPr lang="en-IN"/>
            <a:t>As you, write the line to an output file</a:t>
          </a:r>
          <a:endParaRPr lang="en-US"/>
        </a:p>
      </dgm:t>
    </dgm:pt>
    <dgm:pt modelId="{D0904DD8-BC30-4ABE-9EC1-0AC68C83D0CF}" type="parTrans" cxnId="{6064C0E6-C670-46BE-BF20-1F400EBAA47F}">
      <dgm:prSet/>
      <dgm:spPr/>
      <dgm:t>
        <a:bodyPr/>
        <a:lstStyle/>
        <a:p>
          <a:endParaRPr lang="en-US"/>
        </a:p>
      </dgm:t>
    </dgm:pt>
    <dgm:pt modelId="{FEB17C04-112F-4A2E-AAC8-F42B4D99EC62}" type="sibTrans" cxnId="{6064C0E6-C670-46BE-BF20-1F400EBAA47F}">
      <dgm:prSet/>
      <dgm:spPr/>
      <dgm:t>
        <a:bodyPr/>
        <a:lstStyle/>
        <a:p>
          <a:endParaRPr lang="en-US"/>
        </a:p>
      </dgm:t>
    </dgm:pt>
    <dgm:pt modelId="{16018BE6-F5BA-4D2C-ABA5-2A5F38539C83}">
      <dgm:prSet/>
      <dgm:spPr/>
      <dgm:t>
        <a:bodyPr/>
        <a:lstStyle/>
        <a:p>
          <a:r>
            <a:rPr lang="en-IN"/>
            <a:t>At the end close both files</a:t>
          </a:r>
          <a:endParaRPr lang="en-US"/>
        </a:p>
      </dgm:t>
    </dgm:pt>
    <dgm:pt modelId="{3A853723-0067-4EE8-9B80-54851AC3E971}" type="parTrans" cxnId="{BE249E2C-B101-46BB-BF49-8D0CF4083288}">
      <dgm:prSet/>
      <dgm:spPr/>
      <dgm:t>
        <a:bodyPr/>
        <a:lstStyle/>
        <a:p>
          <a:endParaRPr lang="en-US"/>
        </a:p>
      </dgm:t>
    </dgm:pt>
    <dgm:pt modelId="{A1003C4F-0417-4AE2-AF71-E197E985F09F}" type="sibTrans" cxnId="{BE249E2C-B101-46BB-BF49-8D0CF4083288}">
      <dgm:prSet/>
      <dgm:spPr/>
      <dgm:t>
        <a:bodyPr/>
        <a:lstStyle/>
        <a:p>
          <a:endParaRPr lang="en-US"/>
        </a:p>
      </dgm:t>
    </dgm:pt>
    <dgm:pt modelId="{10A01616-F7CF-49E7-9797-36D46B8E1AB7}" type="pres">
      <dgm:prSet presAssocID="{A60C7A82-BD5B-4AE6-BB5E-14D83A692A13}" presName="root" presStyleCnt="0">
        <dgm:presLayoutVars>
          <dgm:dir/>
          <dgm:resizeHandles val="exact"/>
        </dgm:presLayoutVars>
      </dgm:prSet>
      <dgm:spPr/>
    </dgm:pt>
    <dgm:pt modelId="{3307D8BF-C9E3-4411-86D7-EE07694EADD2}" type="pres">
      <dgm:prSet presAssocID="{8B5DCEFD-6AB1-4794-9B02-7C3B6F3BD936}" presName="compNode" presStyleCnt="0"/>
      <dgm:spPr/>
    </dgm:pt>
    <dgm:pt modelId="{E7CC5303-7796-4ABB-BDDB-86EC43D8B78C}" type="pres">
      <dgm:prSet presAssocID="{8B5DCEFD-6AB1-4794-9B02-7C3B6F3BD936}" presName="bgRect" presStyleLbl="bgShp" presStyleIdx="0" presStyleCnt="3"/>
      <dgm:spPr/>
    </dgm:pt>
    <dgm:pt modelId="{3E25AD23-8907-49C3-AAEC-6EB955D9D01A}" type="pres">
      <dgm:prSet presAssocID="{8B5DCEFD-6AB1-4794-9B02-7C3B6F3BD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3E2451-F1C3-4A5F-A01F-8975C470DCC5}" type="pres">
      <dgm:prSet presAssocID="{8B5DCEFD-6AB1-4794-9B02-7C3B6F3BD936}" presName="spaceRect" presStyleCnt="0"/>
      <dgm:spPr/>
    </dgm:pt>
    <dgm:pt modelId="{695ABF6E-3733-47F7-818C-8576A84BAC0E}" type="pres">
      <dgm:prSet presAssocID="{8B5DCEFD-6AB1-4794-9B02-7C3B6F3BD936}" presName="parTx" presStyleLbl="revTx" presStyleIdx="0" presStyleCnt="3">
        <dgm:presLayoutVars>
          <dgm:chMax val="0"/>
          <dgm:chPref val="0"/>
        </dgm:presLayoutVars>
      </dgm:prSet>
      <dgm:spPr/>
    </dgm:pt>
    <dgm:pt modelId="{A4BC644A-69E6-4426-9085-1EC2CB321580}" type="pres">
      <dgm:prSet presAssocID="{8E921BA7-E672-43A6-A700-5D9BDD26372A}" presName="sibTrans" presStyleCnt="0"/>
      <dgm:spPr/>
    </dgm:pt>
    <dgm:pt modelId="{B14BCBAD-599E-4AD6-84B5-D0564A2E9D94}" type="pres">
      <dgm:prSet presAssocID="{C8637F2C-3018-48FB-946F-4EA2D7054120}" presName="compNode" presStyleCnt="0"/>
      <dgm:spPr/>
    </dgm:pt>
    <dgm:pt modelId="{C3744C0F-3595-4C1D-89CC-CEAC77ADB248}" type="pres">
      <dgm:prSet presAssocID="{C8637F2C-3018-48FB-946F-4EA2D7054120}" presName="bgRect" presStyleLbl="bgShp" presStyleIdx="1" presStyleCnt="3"/>
      <dgm:spPr/>
    </dgm:pt>
    <dgm:pt modelId="{AD1E4A0B-315C-47AB-BB95-6AE248176010}" type="pres">
      <dgm:prSet presAssocID="{C8637F2C-3018-48FB-946F-4EA2D70541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67AB501-D729-4FF7-A213-401C09330C39}" type="pres">
      <dgm:prSet presAssocID="{C8637F2C-3018-48FB-946F-4EA2D7054120}" presName="spaceRect" presStyleCnt="0"/>
      <dgm:spPr/>
    </dgm:pt>
    <dgm:pt modelId="{54883D1C-EA36-424D-A70E-6D8EB6697F04}" type="pres">
      <dgm:prSet presAssocID="{C8637F2C-3018-48FB-946F-4EA2D7054120}" presName="parTx" presStyleLbl="revTx" presStyleIdx="1" presStyleCnt="3">
        <dgm:presLayoutVars>
          <dgm:chMax val="0"/>
          <dgm:chPref val="0"/>
        </dgm:presLayoutVars>
      </dgm:prSet>
      <dgm:spPr/>
    </dgm:pt>
    <dgm:pt modelId="{E602E8ED-8654-4651-AC43-E63ED76450D9}" type="pres">
      <dgm:prSet presAssocID="{FEB17C04-112F-4A2E-AAC8-F42B4D99EC62}" presName="sibTrans" presStyleCnt="0"/>
      <dgm:spPr/>
    </dgm:pt>
    <dgm:pt modelId="{68293964-A7EF-4429-A5F3-B58C9A80CBCD}" type="pres">
      <dgm:prSet presAssocID="{16018BE6-F5BA-4D2C-ABA5-2A5F38539C83}" presName="compNode" presStyleCnt="0"/>
      <dgm:spPr/>
    </dgm:pt>
    <dgm:pt modelId="{EB5580B8-A7CC-41E1-B9E4-5E58E81671DE}" type="pres">
      <dgm:prSet presAssocID="{16018BE6-F5BA-4D2C-ABA5-2A5F38539C83}" presName="bgRect" presStyleLbl="bgShp" presStyleIdx="2" presStyleCnt="3"/>
      <dgm:spPr/>
    </dgm:pt>
    <dgm:pt modelId="{8FF92DDD-41AB-4F9E-A8EB-C72146BDD505}" type="pres">
      <dgm:prSet presAssocID="{16018BE6-F5BA-4D2C-ABA5-2A5F38539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2D69A1E-51FD-4C9C-896B-61210F2803C1}" type="pres">
      <dgm:prSet presAssocID="{16018BE6-F5BA-4D2C-ABA5-2A5F38539C83}" presName="spaceRect" presStyleCnt="0"/>
      <dgm:spPr/>
    </dgm:pt>
    <dgm:pt modelId="{2FBFA584-CB16-4E80-8A24-5CAC21A7F1E6}" type="pres">
      <dgm:prSet presAssocID="{16018BE6-F5BA-4D2C-ABA5-2A5F38539C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249E2C-B101-46BB-BF49-8D0CF4083288}" srcId="{A60C7A82-BD5B-4AE6-BB5E-14D83A692A13}" destId="{16018BE6-F5BA-4D2C-ABA5-2A5F38539C83}" srcOrd="2" destOrd="0" parTransId="{3A853723-0067-4EE8-9B80-54851AC3E971}" sibTransId="{A1003C4F-0417-4AE2-AF71-E197E985F09F}"/>
    <dgm:cxn modelId="{86D11062-A1A1-46EA-BCB2-9597BE89FA2D}" type="presOf" srcId="{16018BE6-F5BA-4D2C-ABA5-2A5F38539C83}" destId="{2FBFA584-CB16-4E80-8A24-5CAC21A7F1E6}" srcOrd="0" destOrd="0" presId="urn:microsoft.com/office/officeart/2018/2/layout/IconVerticalSolidList"/>
    <dgm:cxn modelId="{48B0827A-E093-4F49-9418-726B62951BD4}" type="presOf" srcId="{C8637F2C-3018-48FB-946F-4EA2D7054120}" destId="{54883D1C-EA36-424D-A70E-6D8EB6697F04}" srcOrd="0" destOrd="0" presId="urn:microsoft.com/office/officeart/2018/2/layout/IconVerticalSolidList"/>
    <dgm:cxn modelId="{D0DA3E87-CE45-4417-8848-BE90C4DA6752}" type="presOf" srcId="{A60C7A82-BD5B-4AE6-BB5E-14D83A692A13}" destId="{10A01616-F7CF-49E7-9797-36D46B8E1AB7}" srcOrd="0" destOrd="0" presId="urn:microsoft.com/office/officeart/2018/2/layout/IconVerticalSolidList"/>
    <dgm:cxn modelId="{548D15BA-CD81-4F12-B773-48CBE34534F3}" srcId="{A60C7A82-BD5B-4AE6-BB5E-14D83A692A13}" destId="{8B5DCEFD-6AB1-4794-9B02-7C3B6F3BD936}" srcOrd="0" destOrd="0" parTransId="{02BA3136-68DF-4084-A878-F928168D887B}" sibTransId="{8E921BA7-E672-43A6-A700-5D9BDD26372A}"/>
    <dgm:cxn modelId="{CD2F28C2-850A-41B1-9FB8-BB96F033B331}" type="presOf" srcId="{8B5DCEFD-6AB1-4794-9B02-7C3B6F3BD936}" destId="{695ABF6E-3733-47F7-818C-8576A84BAC0E}" srcOrd="0" destOrd="0" presId="urn:microsoft.com/office/officeart/2018/2/layout/IconVerticalSolidList"/>
    <dgm:cxn modelId="{6064C0E6-C670-46BE-BF20-1F400EBAA47F}" srcId="{A60C7A82-BD5B-4AE6-BB5E-14D83A692A13}" destId="{C8637F2C-3018-48FB-946F-4EA2D7054120}" srcOrd="1" destOrd="0" parTransId="{D0904DD8-BC30-4ABE-9EC1-0AC68C83D0CF}" sibTransId="{FEB17C04-112F-4A2E-AAC8-F42B4D99EC62}"/>
    <dgm:cxn modelId="{3D6A4F6C-4B16-4873-9F41-A591EF7D6D15}" type="presParOf" srcId="{10A01616-F7CF-49E7-9797-36D46B8E1AB7}" destId="{3307D8BF-C9E3-4411-86D7-EE07694EADD2}" srcOrd="0" destOrd="0" presId="urn:microsoft.com/office/officeart/2018/2/layout/IconVerticalSolidList"/>
    <dgm:cxn modelId="{57C70EF2-C84C-48EB-967F-2E8FE995D776}" type="presParOf" srcId="{3307D8BF-C9E3-4411-86D7-EE07694EADD2}" destId="{E7CC5303-7796-4ABB-BDDB-86EC43D8B78C}" srcOrd="0" destOrd="0" presId="urn:microsoft.com/office/officeart/2018/2/layout/IconVerticalSolidList"/>
    <dgm:cxn modelId="{BBE7235F-3659-45EB-9E72-E19B536051B4}" type="presParOf" srcId="{3307D8BF-C9E3-4411-86D7-EE07694EADD2}" destId="{3E25AD23-8907-49C3-AAEC-6EB955D9D01A}" srcOrd="1" destOrd="0" presId="urn:microsoft.com/office/officeart/2018/2/layout/IconVerticalSolidList"/>
    <dgm:cxn modelId="{B6717C75-7147-4630-BE4A-79DE4A0D5DA8}" type="presParOf" srcId="{3307D8BF-C9E3-4411-86D7-EE07694EADD2}" destId="{463E2451-F1C3-4A5F-A01F-8975C470DCC5}" srcOrd="2" destOrd="0" presId="urn:microsoft.com/office/officeart/2018/2/layout/IconVerticalSolidList"/>
    <dgm:cxn modelId="{0ABB96DD-4C59-4802-A2D0-EEAEC2FFFC11}" type="presParOf" srcId="{3307D8BF-C9E3-4411-86D7-EE07694EADD2}" destId="{695ABF6E-3733-47F7-818C-8576A84BAC0E}" srcOrd="3" destOrd="0" presId="urn:microsoft.com/office/officeart/2018/2/layout/IconVerticalSolidList"/>
    <dgm:cxn modelId="{E8B53427-4475-46CB-8F41-7FD79991DB78}" type="presParOf" srcId="{10A01616-F7CF-49E7-9797-36D46B8E1AB7}" destId="{A4BC644A-69E6-4426-9085-1EC2CB321580}" srcOrd="1" destOrd="0" presId="urn:microsoft.com/office/officeart/2018/2/layout/IconVerticalSolidList"/>
    <dgm:cxn modelId="{8660DBAF-3851-4530-BEC2-84FB57DE215D}" type="presParOf" srcId="{10A01616-F7CF-49E7-9797-36D46B8E1AB7}" destId="{B14BCBAD-599E-4AD6-84B5-D0564A2E9D94}" srcOrd="2" destOrd="0" presId="urn:microsoft.com/office/officeart/2018/2/layout/IconVerticalSolidList"/>
    <dgm:cxn modelId="{06163D3F-A830-47CB-9408-8DE81CBF3CA1}" type="presParOf" srcId="{B14BCBAD-599E-4AD6-84B5-D0564A2E9D94}" destId="{C3744C0F-3595-4C1D-89CC-CEAC77ADB248}" srcOrd="0" destOrd="0" presId="urn:microsoft.com/office/officeart/2018/2/layout/IconVerticalSolidList"/>
    <dgm:cxn modelId="{437FB624-FB17-4719-89F4-8D8E2E556654}" type="presParOf" srcId="{B14BCBAD-599E-4AD6-84B5-D0564A2E9D94}" destId="{AD1E4A0B-315C-47AB-BB95-6AE248176010}" srcOrd="1" destOrd="0" presId="urn:microsoft.com/office/officeart/2018/2/layout/IconVerticalSolidList"/>
    <dgm:cxn modelId="{7470BAAE-63FD-4AF3-B687-29FEA12AB5F1}" type="presParOf" srcId="{B14BCBAD-599E-4AD6-84B5-D0564A2E9D94}" destId="{D67AB501-D729-4FF7-A213-401C09330C39}" srcOrd="2" destOrd="0" presId="urn:microsoft.com/office/officeart/2018/2/layout/IconVerticalSolidList"/>
    <dgm:cxn modelId="{C1DE1772-42E2-4F24-9AFB-2F20FB500997}" type="presParOf" srcId="{B14BCBAD-599E-4AD6-84B5-D0564A2E9D94}" destId="{54883D1C-EA36-424D-A70E-6D8EB6697F04}" srcOrd="3" destOrd="0" presId="urn:microsoft.com/office/officeart/2018/2/layout/IconVerticalSolidList"/>
    <dgm:cxn modelId="{315DD5C4-2923-4F98-A050-82EA7AEB0C65}" type="presParOf" srcId="{10A01616-F7CF-49E7-9797-36D46B8E1AB7}" destId="{E602E8ED-8654-4651-AC43-E63ED76450D9}" srcOrd="3" destOrd="0" presId="urn:microsoft.com/office/officeart/2018/2/layout/IconVerticalSolidList"/>
    <dgm:cxn modelId="{57690676-9975-4AD3-93F5-522AEB470679}" type="presParOf" srcId="{10A01616-F7CF-49E7-9797-36D46B8E1AB7}" destId="{68293964-A7EF-4429-A5F3-B58C9A80CBCD}" srcOrd="4" destOrd="0" presId="urn:microsoft.com/office/officeart/2018/2/layout/IconVerticalSolidList"/>
    <dgm:cxn modelId="{FDEEBD6A-07E4-45B5-BE33-6F344C10E407}" type="presParOf" srcId="{68293964-A7EF-4429-A5F3-B58C9A80CBCD}" destId="{EB5580B8-A7CC-41E1-B9E4-5E58E81671DE}" srcOrd="0" destOrd="0" presId="urn:microsoft.com/office/officeart/2018/2/layout/IconVerticalSolidList"/>
    <dgm:cxn modelId="{A9EE43CE-09A7-469B-9B2B-72701DCF302A}" type="presParOf" srcId="{68293964-A7EF-4429-A5F3-B58C9A80CBCD}" destId="{8FF92DDD-41AB-4F9E-A8EB-C72146BDD505}" srcOrd="1" destOrd="0" presId="urn:microsoft.com/office/officeart/2018/2/layout/IconVerticalSolidList"/>
    <dgm:cxn modelId="{227AA21F-2ED4-499A-804A-EB61A886D4DE}" type="presParOf" srcId="{68293964-A7EF-4429-A5F3-B58C9A80CBCD}" destId="{02D69A1E-51FD-4C9C-896B-61210F2803C1}" srcOrd="2" destOrd="0" presId="urn:microsoft.com/office/officeart/2018/2/layout/IconVerticalSolidList"/>
    <dgm:cxn modelId="{0AC6D867-28E2-45CD-9FB2-73979ABCED5D}" type="presParOf" srcId="{68293964-A7EF-4429-A5F3-B58C9A80CBCD}" destId="{2FBFA584-CB16-4E80-8A24-5CAC21A7F1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74EFC-A397-4D1E-BFFA-E46E9C36508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E70900-F79F-4C16-AC92-404C23EB94C3}">
      <dgm:prSet/>
      <dgm:spPr/>
      <dgm:t>
        <a:bodyPr/>
        <a:lstStyle/>
        <a:p>
          <a:r>
            <a:rPr lang="en-IN"/>
            <a:t>Input file contains two character strings of 128 characters  </a:t>
          </a:r>
          <a:endParaRPr lang="en-US"/>
        </a:p>
      </dgm:t>
    </dgm:pt>
    <dgm:pt modelId="{0A410DC7-AF36-41C7-AF75-3ECF65506F57}" type="parTrans" cxnId="{13C77505-DD0E-4B54-9371-944AFAF391D6}">
      <dgm:prSet/>
      <dgm:spPr/>
      <dgm:t>
        <a:bodyPr/>
        <a:lstStyle/>
        <a:p>
          <a:endParaRPr lang="en-US"/>
        </a:p>
      </dgm:t>
    </dgm:pt>
    <dgm:pt modelId="{1147D881-3206-4744-B4F7-2EDE68588B5B}" type="sibTrans" cxnId="{13C77505-DD0E-4B54-9371-944AFAF391D6}">
      <dgm:prSet/>
      <dgm:spPr/>
      <dgm:t>
        <a:bodyPr/>
        <a:lstStyle/>
        <a:p>
          <a:endParaRPr lang="en-US"/>
        </a:p>
      </dgm:t>
    </dgm:pt>
    <dgm:pt modelId="{1F105F38-F848-4CB4-AF8E-F5CB0465C336}">
      <dgm:prSet/>
      <dgm:spPr/>
      <dgm:t>
        <a:bodyPr/>
        <a:lstStyle/>
        <a:p>
          <a:r>
            <a:rPr lang="en-IN"/>
            <a:t>These character strings include only 0s and 1s</a:t>
          </a:r>
          <a:endParaRPr lang="en-US"/>
        </a:p>
      </dgm:t>
    </dgm:pt>
    <dgm:pt modelId="{88D63FA0-6B15-4E9C-AC56-EC2601273567}" type="parTrans" cxnId="{02C8C75A-92E7-42E9-888B-CDBABBB74CEC}">
      <dgm:prSet/>
      <dgm:spPr/>
      <dgm:t>
        <a:bodyPr/>
        <a:lstStyle/>
        <a:p>
          <a:endParaRPr lang="en-US"/>
        </a:p>
      </dgm:t>
    </dgm:pt>
    <dgm:pt modelId="{D7CDB1F7-646A-40B7-95CB-6304C4E8AF5B}" type="sibTrans" cxnId="{02C8C75A-92E7-42E9-888B-CDBABBB74CEC}">
      <dgm:prSet/>
      <dgm:spPr/>
      <dgm:t>
        <a:bodyPr/>
        <a:lstStyle/>
        <a:p>
          <a:endParaRPr lang="en-US"/>
        </a:p>
      </dgm:t>
    </dgm:pt>
    <dgm:pt modelId="{08AE0039-206E-48F3-AB6F-79DFFB2FC76B}">
      <dgm:prSet/>
      <dgm:spPr/>
      <dgm:t>
        <a:bodyPr/>
        <a:lstStyle/>
        <a:p>
          <a:r>
            <a:rPr lang="en-IN"/>
            <a:t>Perform binary addition of these two strings</a:t>
          </a:r>
          <a:endParaRPr lang="en-US"/>
        </a:p>
      </dgm:t>
    </dgm:pt>
    <dgm:pt modelId="{18A0A8AB-24D3-46DA-A15B-7325684D9C71}" type="parTrans" cxnId="{79A3FB67-BDD0-414C-898D-9A4F3D1BD888}">
      <dgm:prSet/>
      <dgm:spPr/>
      <dgm:t>
        <a:bodyPr/>
        <a:lstStyle/>
        <a:p>
          <a:endParaRPr lang="en-US"/>
        </a:p>
      </dgm:t>
    </dgm:pt>
    <dgm:pt modelId="{1F063476-98BD-4D75-B7AE-327CA136C7D8}" type="sibTrans" cxnId="{79A3FB67-BDD0-414C-898D-9A4F3D1BD888}">
      <dgm:prSet/>
      <dgm:spPr/>
      <dgm:t>
        <a:bodyPr/>
        <a:lstStyle/>
        <a:p>
          <a:endParaRPr lang="en-US"/>
        </a:p>
      </dgm:t>
    </dgm:pt>
    <dgm:pt modelId="{974F77A2-E9E8-4DF2-A450-2FC5BFE42D4A}">
      <dgm:prSet/>
      <dgm:spPr/>
      <dgm:t>
        <a:bodyPr/>
        <a:lstStyle/>
        <a:p>
          <a:r>
            <a:rPr lang="en-IN"/>
            <a:t>Your output should appear on STDOUT as follows: C = &lt;0|1&gt; SUM= &lt;sum of those two strings without the carry&gt;</a:t>
          </a:r>
          <a:endParaRPr lang="en-US"/>
        </a:p>
      </dgm:t>
    </dgm:pt>
    <dgm:pt modelId="{2E54074E-2E4C-46F2-BD58-63107F9E4FDE}" type="parTrans" cxnId="{631794F3-38EF-4D29-B7FC-535942A23C43}">
      <dgm:prSet/>
      <dgm:spPr/>
      <dgm:t>
        <a:bodyPr/>
        <a:lstStyle/>
        <a:p>
          <a:endParaRPr lang="en-US"/>
        </a:p>
      </dgm:t>
    </dgm:pt>
    <dgm:pt modelId="{415B4CC0-5E4E-4ADD-8266-DB9D2DF49797}" type="sibTrans" cxnId="{631794F3-38EF-4D29-B7FC-535942A23C43}">
      <dgm:prSet/>
      <dgm:spPr/>
      <dgm:t>
        <a:bodyPr/>
        <a:lstStyle/>
        <a:p>
          <a:endParaRPr lang="en-US"/>
        </a:p>
      </dgm:t>
    </dgm:pt>
    <dgm:pt modelId="{E301575B-809C-466E-8E5E-F7D5792E6699}" type="pres">
      <dgm:prSet presAssocID="{5D674EFC-A397-4D1E-BFFA-E46E9C36508E}" presName="linear" presStyleCnt="0">
        <dgm:presLayoutVars>
          <dgm:animLvl val="lvl"/>
          <dgm:resizeHandles val="exact"/>
        </dgm:presLayoutVars>
      </dgm:prSet>
      <dgm:spPr/>
    </dgm:pt>
    <dgm:pt modelId="{1B649DC4-0839-4E80-AAE6-7EA3F625BB1B}" type="pres">
      <dgm:prSet presAssocID="{A7E70900-F79F-4C16-AC92-404C23EB94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3A8313-E837-47F5-8629-ED647CA2379F}" type="pres">
      <dgm:prSet presAssocID="{1147D881-3206-4744-B4F7-2EDE68588B5B}" presName="spacer" presStyleCnt="0"/>
      <dgm:spPr/>
    </dgm:pt>
    <dgm:pt modelId="{9F11AAB4-C3FF-4B85-A118-F0F4AB584801}" type="pres">
      <dgm:prSet presAssocID="{1F105F38-F848-4CB4-AF8E-F5CB0465C3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154D28-4DAA-4F25-B85C-DE63314D6CE0}" type="pres">
      <dgm:prSet presAssocID="{D7CDB1F7-646A-40B7-95CB-6304C4E8AF5B}" presName="spacer" presStyleCnt="0"/>
      <dgm:spPr/>
    </dgm:pt>
    <dgm:pt modelId="{8072D8CF-60CE-4B55-B2AD-5FD942602E93}" type="pres">
      <dgm:prSet presAssocID="{08AE0039-206E-48F3-AB6F-79DFFB2FC7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76389B-55B7-4120-9DDD-CCCAB491A3A3}" type="pres">
      <dgm:prSet presAssocID="{1F063476-98BD-4D75-B7AE-327CA136C7D8}" presName="spacer" presStyleCnt="0"/>
      <dgm:spPr/>
    </dgm:pt>
    <dgm:pt modelId="{FF748F2A-079D-40A0-9767-09383BEB4087}" type="pres">
      <dgm:prSet presAssocID="{974F77A2-E9E8-4DF2-A450-2FC5BFE42D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3C77505-DD0E-4B54-9371-944AFAF391D6}" srcId="{5D674EFC-A397-4D1E-BFFA-E46E9C36508E}" destId="{A7E70900-F79F-4C16-AC92-404C23EB94C3}" srcOrd="0" destOrd="0" parTransId="{0A410DC7-AF36-41C7-AF75-3ECF65506F57}" sibTransId="{1147D881-3206-4744-B4F7-2EDE68588B5B}"/>
    <dgm:cxn modelId="{E0735619-3BBB-4C35-8767-A15541DB2117}" type="presOf" srcId="{A7E70900-F79F-4C16-AC92-404C23EB94C3}" destId="{1B649DC4-0839-4E80-AAE6-7EA3F625BB1B}" srcOrd="0" destOrd="0" presId="urn:microsoft.com/office/officeart/2005/8/layout/vList2"/>
    <dgm:cxn modelId="{84F1955D-D53B-447F-AEBF-1672947A180A}" type="presOf" srcId="{974F77A2-E9E8-4DF2-A450-2FC5BFE42D4A}" destId="{FF748F2A-079D-40A0-9767-09383BEB4087}" srcOrd="0" destOrd="0" presId="urn:microsoft.com/office/officeart/2005/8/layout/vList2"/>
    <dgm:cxn modelId="{79A3FB67-BDD0-414C-898D-9A4F3D1BD888}" srcId="{5D674EFC-A397-4D1E-BFFA-E46E9C36508E}" destId="{08AE0039-206E-48F3-AB6F-79DFFB2FC76B}" srcOrd="2" destOrd="0" parTransId="{18A0A8AB-24D3-46DA-A15B-7325684D9C71}" sibTransId="{1F063476-98BD-4D75-B7AE-327CA136C7D8}"/>
    <dgm:cxn modelId="{584C524D-2375-46AF-9636-C5C53E2D7A45}" type="presOf" srcId="{5D674EFC-A397-4D1E-BFFA-E46E9C36508E}" destId="{E301575B-809C-466E-8E5E-F7D5792E6699}" srcOrd="0" destOrd="0" presId="urn:microsoft.com/office/officeart/2005/8/layout/vList2"/>
    <dgm:cxn modelId="{02C8C75A-92E7-42E9-888B-CDBABBB74CEC}" srcId="{5D674EFC-A397-4D1E-BFFA-E46E9C36508E}" destId="{1F105F38-F848-4CB4-AF8E-F5CB0465C336}" srcOrd="1" destOrd="0" parTransId="{88D63FA0-6B15-4E9C-AC56-EC2601273567}" sibTransId="{D7CDB1F7-646A-40B7-95CB-6304C4E8AF5B}"/>
    <dgm:cxn modelId="{34FCD2C3-2DE9-466C-A871-DE1CB0A17AB0}" type="presOf" srcId="{08AE0039-206E-48F3-AB6F-79DFFB2FC76B}" destId="{8072D8CF-60CE-4B55-B2AD-5FD942602E93}" srcOrd="0" destOrd="0" presId="urn:microsoft.com/office/officeart/2005/8/layout/vList2"/>
    <dgm:cxn modelId="{631794F3-38EF-4D29-B7FC-535942A23C43}" srcId="{5D674EFC-A397-4D1E-BFFA-E46E9C36508E}" destId="{974F77A2-E9E8-4DF2-A450-2FC5BFE42D4A}" srcOrd="3" destOrd="0" parTransId="{2E54074E-2E4C-46F2-BD58-63107F9E4FDE}" sibTransId="{415B4CC0-5E4E-4ADD-8266-DB9D2DF49797}"/>
    <dgm:cxn modelId="{9C1176FB-8EF6-4F74-BB46-BD5E9F2DF552}" type="presOf" srcId="{1F105F38-F848-4CB4-AF8E-F5CB0465C336}" destId="{9F11AAB4-C3FF-4B85-A118-F0F4AB584801}" srcOrd="0" destOrd="0" presId="urn:microsoft.com/office/officeart/2005/8/layout/vList2"/>
    <dgm:cxn modelId="{4A5556CE-D2C9-4CED-AF2B-0D539A9CB038}" type="presParOf" srcId="{E301575B-809C-466E-8E5E-F7D5792E6699}" destId="{1B649DC4-0839-4E80-AAE6-7EA3F625BB1B}" srcOrd="0" destOrd="0" presId="urn:microsoft.com/office/officeart/2005/8/layout/vList2"/>
    <dgm:cxn modelId="{A698CF62-D244-47B0-B046-2F5FDA2074DD}" type="presParOf" srcId="{E301575B-809C-466E-8E5E-F7D5792E6699}" destId="{863A8313-E837-47F5-8629-ED647CA2379F}" srcOrd="1" destOrd="0" presId="urn:microsoft.com/office/officeart/2005/8/layout/vList2"/>
    <dgm:cxn modelId="{8243972D-744C-4C77-B9B1-A445415531B6}" type="presParOf" srcId="{E301575B-809C-466E-8E5E-F7D5792E6699}" destId="{9F11AAB4-C3FF-4B85-A118-F0F4AB584801}" srcOrd="2" destOrd="0" presId="urn:microsoft.com/office/officeart/2005/8/layout/vList2"/>
    <dgm:cxn modelId="{70995011-12EF-49C8-9393-38543864EB21}" type="presParOf" srcId="{E301575B-809C-466E-8E5E-F7D5792E6699}" destId="{9E154D28-4DAA-4F25-B85C-DE63314D6CE0}" srcOrd="3" destOrd="0" presId="urn:microsoft.com/office/officeart/2005/8/layout/vList2"/>
    <dgm:cxn modelId="{7FC3FB96-5534-44B1-ACE9-3DE6D27489EA}" type="presParOf" srcId="{E301575B-809C-466E-8E5E-F7D5792E6699}" destId="{8072D8CF-60CE-4B55-B2AD-5FD942602E93}" srcOrd="4" destOrd="0" presId="urn:microsoft.com/office/officeart/2005/8/layout/vList2"/>
    <dgm:cxn modelId="{B0E9E979-759B-4751-99CB-24BCDBFA55F4}" type="presParOf" srcId="{E301575B-809C-466E-8E5E-F7D5792E6699}" destId="{C376389B-55B7-4120-9DDD-CCCAB491A3A3}" srcOrd="5" destOrd="0" presId="urn:microsoft.com/office/officeart/2005/8/layout/vList2"/>
    <dgm:cxn modelId="{223986E6-99E8-4348-AB90-A76F9563DA02}" type="presParOf" srcId="{E301575B-809C-466E-8E5E-F7D5792E6699}" destId="{FF748F2A-079D-40A0-9767-09383BEB40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F80C3-7759-48B9-B9AE-99DB0F9F5E9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26D793-CEF0-4BEB-9FE3-94F8C80E193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073D73-A430-4C68-BA54-DFA8D5F1E351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;load the file handle</a:t>
          </a:r>
          <a:endParaRPr lang="en-US" sz="2200" kern="1200"/>
        </a:p>
      </dsp:txBody>
      <dsp:txXfrm>
        <a:off x="1429899" y="2442"/>
        <a:ext cx="5083704" cy="1238008"/>
      </dsp:txXfrm>
    </dsp:sp>
    <dsp:sp modelId="{F77CE935-64C7-4E49-AC9D-D860BF9B862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3198C0-B895-47CC-B212-E3F00822F97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4E6C5-B8CD-49C5-A767-DF797D882FD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ldr r0,=FileHandle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67F87297-D274-4C8F-8DD2-9F1FE9B287A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4435B-5E3C-4CF9-88DC-09D787923E03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A8C786-5BCB-4F54-8550-97AF31F1A2AC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ldr r0,[r0]</a:t>
          </a:r>
          <a:endParaRPr lang="en-US" sz="2200" kern="1200"/>
        </a:p>
      </dsp:txBody>
      <dsp:txXfrm>
        <a:off x="1429899" y="3097464"/>
        <a:ext cx="5083704" cy="1238008"/>
      </dsp:txXfrm>
    </dsp:sp>
    <dsp:sp modelId="{0E3AC00A-4191-4CDA-B2E9-941E55F4608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DF6F8A-F723-41A2-9E7F-DD88F8EE4C8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DB3AF-F5CC-4EFC-8A21-33553BF82A2B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swi 0X68  ;close the file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39A00-02D2-46AD-9708-CFC6ABA131B6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960B4E-82E7-4876-BEF7-761B07782F17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D03B72-EBEF-4905-AD92-76D6D0DB6F50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File output is similar to file read</a:t>
          </a:r>
          <a:endParaRPr lang="en-US" sz="2200" kern="1200"/>
        </a:p>
      </dsp:txBody>
      <dsp:txXfrm>
        <a:off x="1429899" y="2442"/>
        <a:ext cx="5083704" cy="1238008"/>
      </dsp:txXfrm>
    </dsp:sp>
    <dsp:sp modelId="{55718E93-ED59-44CA-98CE-7414E03DD94B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822121B-1A35-4547-A811-644401FBFBE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906111-B9A5-40A6-8ED7-F4F9D0F87544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Open the file</a:t>
          </a:r>
          <a:endParaRPr lang="en-US" sz="2200" kern="1200"/>
        </a:p>
      </dsp:txBody>
      <dsp:txXfrm>
        <a:off x="1429899" y="1549953"/>
        <a:ext cx="5083704" cy="1238008"/>
      </dsp:txXfrm>
    </dsp:sp>
    <dsp:sp modelId="{51CDEF64-C026-48C8-8B5B-4751DE5D271F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F1F4AA-A9D8-47F5-9C92-516437B775F7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40A812-B8C8-48D2-8B25-82C0793F6C4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Write to it using SWI 0x69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797BE96-D946-4E89-849F-803C46EBA19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92440E-412A-424C-8935-A88CAACCC9D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8DE5C5-FDD7-4EE5-AAD7-30D2378950D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Close the file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C5303-7796-4ABB-BDDB-86EC43D8B78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25AD23-8907-49C3-AAEC-6EB955D9D01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ABF6E-3733-47F7-818C-8576A84BAC0E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Read a file line by line; </a:t>
          </a:r>
          <a:r>
            <a:rPr lang="en-IN" sz="2500" u="sng" kern="1200"/>
            <a:t>if you read 0 characters assume that you reached the end of the file</a:t>
          </a:r>
          <a:r>
            <a:rPr lang="en-IN" sz="2500" kern="1200"/>
            <a:t>.</a:t>
          </a:r>
          <a:endParaRPr lang="en-US" sz="2500" kern="1200"/>
        </a:p>
      </dsp:txBody>
      <dsp:txXfrm>
        <a:off x="1941716" y="718"/>
        <a:ext cx="4571887" cy="1681139"/>
      </dsp:txXfrm>
    </dsp:sp>
    <dsp:sp modelId="{C3744C0F-3595-4C1D-89CC-CEAC77ADB24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1E4A0B-315C-47AB-BB95-6AE248176010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883D1C-EA36-424D-A70E-6D8EB6697F04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As you, write the line to an output file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EB5580B8-A7CC-41E1-B9E4-5E58E81671D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F92DDD-41AB-4F9E-A8EB-C72146BDD50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BFA584-CB16-4E80-8A24-5CAC21A7F1E6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At the end close both files</a:t>
          </a:r>
          <a:endParaRPr lang="en-US" sz="2500" kern="1200"/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49DC4-0839-4E80-AAE6-7EA3F625BB1B}">
      <dsp:nvSpPr>
        <dsp:cNvPr id="0" name=""/>
        <dsp:cNvSpPr/>
      </dsp:nvSpPr>
      <dsp:spPr>
        <a:xfrm>
          <a:off x="0" y="37681"/>
          <a:ext cx="6513603" cy="13985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Input file contains two character strings of 128 characters  </a:t>
          </a:r>
          <a:endParaRPr lang="en-US" sz="2500" kern="1200"/>
        </a:p>
      </dsp:txBody>
      <dsp:txXfrm>
        <a:off x="68270" y="105951"/>
        <a:ext cx="6377063" cy="1261975"/>
      </dsp:txXfrm>
    </dsp:sp>
    <dsp:sp modelId="{9F11AAB4-C3FF-4B85-A118-F0F4AB584801}">
      <dsp:nvSpPr>
        <dsp:cNvPr id="0" name=""/>
        <dsp:cNvSpPr/>
      </dsp:nvSpPr>
      <dsp:spPr>
        <a:xfrm>
          <a:off x="0" y="1508197"/>
          <a:ext cx="6513603" cy="139851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These character strings include only 0s and 1s</a:t>
          </a:r>
          <a:endParaRPr lang="en-US" sz="2500" kern="1200"/>
        </a:p>
      </dsp:txBody>
      <dsp:txXfrm>
        <a:off x="68270" y="1576467"/>
        <a:ext cx="6377063" cy="1261975"/>
      </dsp:txXfrm>
    </dsp:sp>
    <dsp:sp modelId="{8072D8CF-60CE-4B55-B2AD-5FD942602E93}">
      <dsp:nvSpPr>
        <dsp:cNvPr id="0" name=""/>
        <dsp:cNvSpPr/>
      </dsp:nvSpPr>
      <dsp:spPr>
        <a:xfrm>
          <a:off x="0" y="2978713"/>
          <a:ext cx="6513603" cy="139851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Perform binary addition of these two strings</a:t>
          </a:r>
          <a:endParaRPr lang="en-US" sz="2500" kern="1200"/>
        </a:p>
      </dsp:txBody>
      <dsp:txXfrm>
        <a:off x="68270" y="3046983"/>
        <a:ext cx="6377063" cy="1261975"/>
      </dsp:txXfrm>
    </dsp:sp>
    <dsp:sp modelId="{FF748F2A-079D-40A0-9767-09383BEB4087}">
      <dsp:nvSpPr>
        <dsp:cNvPr id="0" name=""/>
        <dsp:cNvSpPr/>
      </dsp:nvSpPr>
      <dsp:spPr>
        <a:xfrm>
          <a:off x="0" y="4449228"/>
          <a:ext cx="6513603" cy="139851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Your output should appear on STDOUT as follows: C = &lt;0|1&gt; SUM= &lt;sum of those two strings without the carry&gt;</a:t>
          </a:r>
          <a:endParaRPr lang="en-US" sz="2500" kern="1200"/>
        </a:p>
      </dsp:txBody>
      <dsp:txXfrm>
        <a:off x="68270" y="4517498"/>
        <a:ext cx="6377063" cy="126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1F75-9E28-4F20-B98E-CFDD40ED3D93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5A58-5438-4030-9D14-D6CF22A35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334822-6BAE-4036-AE4C-C61BBFF1D6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8C0B3-C0C9-49D1-B213-7D23084A8D5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25826" name="Rectangle 2">
            <a:extLst>
              <a:ext uri="{FF2B5EF4-FFF2-40B4-BE49-F238E27FC236}">
                <a16:creationId xmlns:a16="http://schemas.microsoft.com/office/drawing/2014/main" id="{7F7D81B1-5B89-4115-89D6-BAE5385DD3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5827" name="Rectangle 3">
            <a:extLst>
              <a:ext uri="{FF2B5EF4-FFF2-40B4-BE49-F238E27FC236}">
                <a16:creationId xmlns:a16="http://schemas.microsoft.com/office/drawing/2014/main" id="{E0DBFD5F-619D-4E70-8516-CB38E8036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“int $0x80” transfers to a particular point in the OS code, saves all of the registers, checks that a valid system call was invoked (i.e., range checking on eax), and transfers control to the code for the specific system call (using an offset table indexed by eax)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FC28-7A07-4AEB-B2FF-4E4DF111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C5118-F778-457B-9C01-7C1C3048E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F578-B4A2-469D-BF50-A352D966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EEADE-84A4-454E-88EC-B337936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0382B-CF6D-41EA-A97D-3F65146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3F558-C983-46F4-A141-F46E7E2A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1654C-0F49-4E6C-B688-94C9A8656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7FF5F-3082-4544-8D1E-C0D242C0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7303-67D1-4ED6-B846-EE8CC786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3E6D-370E-412F-A331-E477FA20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E9C9B-D714-4434-9B6F-00CE34B4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57DFB-E716-4B96-AF3C-69D43CB33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F2CF-A6CE-4647-A9ED-94C742FF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A5AA-711B-4765-B579-D53F91D3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A97-4A6C-4CD4-ABE9-DD251C7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8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AD0E-FE69-4AF7-9BD3-113EF6B4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36D9-89AD-4EF3-BFB4-A004BAD2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E46F-B9B4-43C6-9DB4-AB69F173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0554-C088-45DB-8740-D292DB1E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90A7-D718-4EB2-86D9-F4C96B40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A75F-1177-464C-80E3-66A33F19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C15F4-F92E-4D76-80E0-51B48C5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66610-ACD0-423D-82BE-A672879A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2683-CA93-4958-ABC4-DCCBD368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33F3-967D-4E08-ACEB-4CA01348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AF56-48FA-408A-9576-7D59D04F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AD14-4259-43DA-BA73-510FD819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324A2-E67B-4BE9-9D8C-0E108B38D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9A53-0476-4F4D-BD0E-9E724D76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0837F-32F8-4116-A847-65944B90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13B13-CA7D-4B4B-B402-F383368D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D0E0D-B72C-4D3D-9E75-D7EDE753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3FEF-A958-4B90-9191-20A69A37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167F4-B783-4671-BDE9-B9B9BD8E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6FF1D-C606-4719-9F0F-B118B6104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12F59-DDD8-48AC-9A66-F1B9F7E20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0C8DA-7E38-435B-82AB-610425AF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131F7-D79C-4904-B565-460BA2F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BDA9C-2B69-49EE-8A77-0A8CE7AD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1B21-450E-4D6F-A0FB-26A7961C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B5D6F-1FAF-453A-AB17-AB748E3B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A2A55-6F73-4677-8008-15CEB9D5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8026F-D3EC-48A7-BE79-1963A87C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E74F7-9052-4DB6-AA3B-23082064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D0166-BF0B-4AE6-AAAB-8A0564C7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225EC-C27B-4CBD-93F7-46787BDF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228E-A047-48DA-890B-37ABCFBC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737B-8A34-4AA9-A5F8-FF2796AB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0A1C7-2E48-43A2-A50A-1C78A5FB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3FC79-08B5-4F28-B1CA-5DD90EA1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B6FA5-1297-4AD5-B2A2-27182E32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29FB-08CC-4B8A-B243-A4C3589E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C9A6-28AB-4AA9-A07D-7F9FDB00B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CA7D1-1E13-4C39-B827-966B0979F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3FD81-68EE-4566-B474-2849FF97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7DFB-1660-4E89-97A6-74EAC4B0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23FB-EDEC-49F3-A7F8-F3277DCE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CA54-E0C3-468F-8CA9-0041CD44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A2F7B-7787-42E8-B8FA-2839D55F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CE18-EDDB-41A8-96F6-06029959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DC7E-EFA6-41C2-9450-3C83948D2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7272-9E02-43A7-9D98-7BDAD5F51CD4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1A4B-5807-424F-B898-8F0C7CD7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6C58-3F57-421C-B9A3-0A2F4CD34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6911-4A93-4A8F-8442-7F1743335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uterhope.com/jargon/t/terminal.htm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5229567/" TargetMode="External"/><Relationship Id="rId2" Type="http://schemas.openxmlformats.org/officeDocument/2006/relationships/hyperlink" Target="https://www.computerhope.com/jargon/f/file-descripto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-programming/c-file-input-output#closing" TargetMode="External"/><Relationship Id="rId4" Type="http://schemas.openxmlformats.org/officeDocument/2006/relationships/hyperlink" Target="https://www.mysterybox.us/blog/2017/7/27/protecting-your-digital-assets-part-3-recovering-from-failur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85ED-D41B-42AE-8985-819C00AFE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B672E-8C4A-46FD-9E4A-DBE851609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u="sng" dirty="0"/>
              <a:t>Simplified view of </a:t>
            </a:r>
            <a:r>
              <a:rPr lang="en-IN" dirty="0"/>
              <a:t>File System &amp; File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8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1A59-D771-419F-8318-4F69321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Lib in your C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F7D5-C899-4EC0-B54E-0F9794CB5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69068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Include the header file to </a:t>
            </a:r>
            <a:r>
              <a:rPr lang="en-IN" dirty="0">
                <a:solidFill>
                  <a:srgbClr val="0070C0"/>
                </a:solidFill>
              </a:rPr>
              <a:t>DECLARE</a:t>
            </a:r>
            <a:r>
              <a:rPr lang="en-IN" dirty="0"/>
              <a:t> the library functions</a:t>
            </a:r>
          </a:p>
          <a:p>
            <a:pPr>
              <a:lnSpc>
                <a:spcPct val="150000"/>
              </a:lnSpc>
            </a:pPr>
            <a:r>
              <a:rPr lang="en-IN" dirty="0"/>
              <a:t>Link the library either statically (lib) or dynamically (.</a:t>
            </a:r>
            <a:r>
              <a:rPr lang="en-IN" dirty="0" err="1"/>
              <a:t>dll</a:t>
            </a:r>
            <a:r>
              <a:rPr lang="en-IN" dirty="0"/>
              <a:t>) to your code for its </a:t>
            </a:r>
            <a:r>
              <a:rPr lang="en-IN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Static linking is done at </a:t>
            </a:r>
            <a:r>
              <a:rPr lang="en-IN" b="1" dirty="0">
                <a:solidFill>
                  <a:srgbClr val="0070C0"/>
                </a:solidFill>
              </a:rPr>
              <a:t>Compile time </a:t>
            </a:r>
            <a:r>
              <a:rPr lang="en-IN" dirty="0"/>
              <a:t>– by specifying the libraries that you need in your program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Dynamic linking done at </a:t>
            </a:r>
            <a:r>
              <a:rPr lang="en-IN" b="1" dirty="0">
                <a:solidFill>
                  <a:srgbClr val="0070C0"/>
                </a:solidFill>
              </a:rPr>
              <a:t>run time</a:t>
            </a:r>
            <a:r>
              <a:rPr lang="en-IN" dirty="0"/>
              <a:t>. DLL in RAM are shared by more than 1 program. Thus, they are written to be </a:t>
            </a:r>
            <a:r>
              <a:rPr lang="en-IN" i="1" dirty="0">
                <a:solidFill>
                  <a:srgbClr val="0070C0"/>
                </a:solidFill>
              </a:rPr>
              <a:t>re-entran</a:t>
            </a:r>
            <a:r>
              <a:rPr lang="en-IN" b="1" i="1" dirty="0">
                <a:solidFill>
                  <a:srgbClr val="0070C0"/>
                </a:solidFill>
              </a:rPr>
              <a:t>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4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70-AF0A-40D4-8BDB-3948994E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Handle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49E7-D655-4C2B-9454-2D8305774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5671930" cy="50093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When a </a:t>
            </a:r>
            <a:r>
              <a:rPr lang="en-US" sz="2400" i="1" dirty="0">
                <a:solidFill>
                  <a:srgbClr val="0070C0"/>
                </a:solidFill>
              </a:rPr>
              <a:t>process</a:t>
            </a:r>
            <a:r>
              <a:rPr lang="en-US" sz="2400" dirty="0"/>
              <a:t> makes a successful request to open a file, the </a:t>
            </a:r>
            <a:r>
              <a:rPr lang="en-US" sz="2400" dirty="0">
                <a:solidFill>
                  <a:srgbClr val="0070C0"/>
                </a:solidFill>
              </a:rPr>
              <a:t>kernel </a:t>
            </a:r>
            <a:r>
              <a:rPr lang="en-US" sz="2400" i="1" dirty="0">
                <a:solidFill>
                  <a:srgbClr val="0070C0"/>
                </a:solidFill>
              </a:rPr>
              <a:t>returns</a:t>
            </a:r>
            <a:r>
              <a:rPr lang="en-US" sz="2400" dirty="0"/>
              <a:t> a </a:t>
            </a:r>
            <a:r>
              <a:rPr lang="en-US" sz="2400" b="1" i="1" dirty="0">
                <a:solidFill>
                  <a:srgbClr val="0070C0"/>
                </a:solidFill>
              </a:rPr>
              <a:t>file descriptor </a:t>
            </a:r>
            <a:r>
              <a:rPr lang="en-US" sz="2400" dirty="0"/>
              <a:t>which points to an entry in the OS’s </a:t>
            </a:r>
            <a:r>
              <a:rPr lang="en-US" sz="2400" b="1" dirty="0">
                <a:solidFill>
                  <a:srgbClr val="0070C0"/>
                </a:solidFill>
              </a:rPr>
              <a:t>global file table</a:t>
            </a:r>
            <a:r>
              <a:rPr lang="en-US" sz="2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file table entry contains pointer to  </a:t>
            </a:r>
            <a:r>
              <a:rPr lang="en-US" sz="2400" b="1" i="1" dirty="0" err="1">
                <a:solidFill>
                  <a:srgbClr val="0070C0"/>
                </a:solidFill>
              </a:rPr>
              <a:t>inode</a:t>
            </a:r>
            <a:r>
              <a:rPr lang="en-US" sz="2400" dirty="0"/>
              <a:t> of the file, byte offset, and the access restrictions etc.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b="1" i="1" dirty="0" err="1">
                <a:solidFill>
                  <a:srgbClr val="0070C0"/>
                </a:solidFill>
              </a:rPr>
              <a:t>inode</a:t>
            </a:r>
            <a:r>
              <a:rPr lang="en-US" sz="2400" dirty="0"/>
              <a:t> is the </a:t>
            </a:r>
            <a:r>
              <a:rPr lang="en-US" sz="2400" i="1" dirty="0">
                <a:solidFill>
                  <a:srgbClr val="0070C0"/>
                </a:solidFill>
              </a:rPr>
              <a:t>Meta Data</a:t>
            </a:r>
            <a:r>
              <a:rPr lang="en-US" sz="2400" i="1" dirty="0"/>
              <a:t> </a:t>
            </a:r>
            <a:r>
              <a:rPr lang="en-US" sz="2400" dirty="0"/>
              <a:t>for a file</a:t>
            </a:r>
            <a:endParaRPr lang="en-IN" sz="2400" dirty="0"/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pic>
        <p:nvPicPr>
          <p:cNvPr id="2050" name="Picture 2" descr="File descriptor diagram">
            <a:extLst>
              <a:ext uri="{FF2B5EF4-FFF2-40B4-BE49-F238E27FC236}">
                <a16:creationId xmlns:a16="http://schemas.microsoft.com/office/drawing/2014/main" id="{A44762B6-5AA6-4533-9A97-3E05C59B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03" y="1825625"/>
            <a:ext cx="52387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26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2A9CC4-06E0-4C94-BC7D-95B7F363D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with </a:t>
            </a:r>
            <a:r>
              <a:rPr lang="en-IN" dirty="0" err="1"/>
              <a:t>Tcl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A94E50-D346-4BDF-8A03-BDC0F30CC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Tcl</a:t>
            </a:r>
            <a:r>
              <a:rPr lang="en-IN" dirty="0"/>
              <a:t>?   Simpler and easy to work with in classrooms. Our objective here is to learn File I/O not to deal with logistical and compilation errors. Here also we encounter syntactical issues, but we can build and test code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2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8DC76-AB1E-4953-936E-704DF998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Files: Stdin, </a:t>
            </a:r>
            <a:r>
              <a:rPr lang="en-US" dirty="0" err="1"/>
              <a:t>stdout</a:t>
            </a:r>
            <a:r>
              <a:rPr lang="en-US" dirty="0"/>
              <a:t>, and stderr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BDFB40-572C-4EBC-A9ED-A9A44E4A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0344"/>
              </p:ext>
            </p:extLst>
          </p:nvPr>
        </p:nvGraphicFramePr>
        <p:xfrm>
          <a:off x="1547431" y="1560444"/>
          <a:ext cx="8500789" cy="4340542"/>
        </p:xfrm>
        <a:graphic>
          <a:graphicData uri="http://schemas.openxmlformats.org/drawingml/2006/table">
            <a:tbl>
              <a:tblPr/>
              <a:tblGrid>
                <a:gridCol w="1881569">
                  <a:extLst>
                    <a:ext uri="{9D8B030D-6E8A-4147-A177-3AD203B41FA5}">
                      <a16:colId xmlns:a16="http://schemas.microsoft.com/office/drawing/2014/main" val="424799068"/>
                    </a:ext>
                  </a:extLst>
                </a:gridCol>
                <a:gridCol w="1170482">
                  <a:extLst>
                    <a:ext uri="{9D8B030D-6E8A-4147-A177-3AD203B41FA5}">
                      <a16:colId xmlns:a16="http://schemas.microsoft.com/office/drawing/2014/main" val="980775319"/>
                    </a:ext>
                  </a:extLst>
                </a:gridCol>
                <a:gridCol w="3860509">
                  <a:extLst>
                    <a:ext uri="{9D8B030D-6E8A-4147-A177-3AD203B41FA5}">
                      <a16:colId xmlns:a16="http://schemas.microsoft.com/office/drawing/2014/main" val="3299618401"/>
                    </a:ext>
                  </a:extLst>
                </a:gridCol>
                <a:gridCol w="1588229">
                  <a:extLst>
                    <a:ext uri="{9D8B030D-6E8A-4147-A177-3AD203B41FA5}">
                      <a16:colId xmlns:a16="http://schemas.microsoft.com/office/drawing/2014/main" val="1158150877"/>
                    </a:ext>
                  </a:extLst>
                </a:gridCol>
              </a:tblGrid>
              <a:tr h="13011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Name</a:t>
                      </a:r>
                    </a:p>
                  </a:txBody>
                  <a:tcPr marL="13649" marR="13649" marT="13649" marB="1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File descriptor</a:t>
                      </a:r>
                    </a:p>
                  </a:txBody>
                  <a:tcPr marL="13649" marR="13649" marT="13649" marB="1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13649" marR="13649" marT="13649" marB="1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Abbreviation</a:t>
                      </a:r>
                    </a:p>
                  </a:txBody>
                  <a:tcPr marL="13649" marR="13649" marT="13649" marB="1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66673"/>
                  </a:ext>
                </a:extLst>
              </a:tr>
              <a:tr h="1340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Standard input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  <a:latin typeface="inherit"/>
                        </a:rPr>
                        <a:t>0</a:t>
                      </a:r>
                      <a:endParaRPr lang="en-US" sz="1800" b="0" i="0" dirty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The default data stream for input, for example in a command pipeline. In the </a:t>
                      </a:r>
                      <a:r>
                        <a:rPr lang="en-US" sz="1800" b="0" i="0" u="none" strike="noStrike" dirty="0">
                          <a:solidFill>
                            <a:srgbClr val="663366"/>
                          </a:solidFill>
                          <a:effectLst/>
                          <a:latin typeface="inherit"/>
                          <a:hlinkClick r:id="rId2"/>
                        </a:rPr>
                        <a:t>terminal</a:t>
                      </a:r>
                      <a:r>
                        <a:rPr lang="en-US" sz="1800" b="0" i="0" dirty="0">
                          <a:effectLst/>
                          <a:latin typeface="inherit"/>
                        </a:rPr>
                        <a:t>, this defaults to </a:t>
                      </a:r>
                      <a:r>
                        <a:rPr lang="en-US" sz="1800" b="1" i="0" dirty="0">
                          <a:effectLst/>
                          <a:latin typeface="inherit"/>
                        </a:rPr>
                        <a:t>keyboard in</a:t>
                      </a:r>
                      <a:r>
                        <a:rPr lang="en-US" sz="1800" b="0" i="0" dirty="0">
                          <a:effectLst/>
                          <a:latin typeface="inherit"/>
                        </a:rPr>
                        <a:t>put from the user.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>
                          <a:effectLst/>
                          <a:latin typeface="inherit"/>
                        </a:rPr>
                        <a:t>stdin</a:t>
                      </a:r>
                      <a:endParaRPr lang="en-US" sz="1800" b="0" i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20296"/>
                  </a:ext>
                </a:extLst>
              </a:tr>
              <a:tr h="126116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Standard output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  <a:latin typeface="inherit"/>
                        </a:rPr>
                        <a:t>1</a:t>
                      </a:r>
                      <a:endParaRPr lang="en-US" sz="1800" b="0" i="0" dirty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The default data stream for output, for example when a command prints text. In the terminal, this defaults to the </a:t>
                      </a:r>
                      <a:r>
                        <a:rPr lang="en-US" sz="1800" b="1" i="0" dirty="0">
                          <a:effectLst/>
                          <a:latin typeface="inherit"/>
                        </a:rPr>
                        <a:t>user's screen</a:t>
                      </a:r>
                      <a:r>
                        <a:rPr lang="en-US" sz="18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 err="1">
                          <a:effectLst/>
                          <a:latin typeface="inherit"/>
                        </a:rPr>
                        <a:t>stdout</a:t>
                      </a:r>
                      <a:endParaRPr lang="en-US" sz="1800" b="0" i="0" dirty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49918"/>
                  </a:ext>
                </a:extLst>
              </a:tr>
              <a:tr h="111452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Standard error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  <a:latin typeface="inherit"/>
                        </a:rPr>
                        <a:t>2</a:t>
                      </a:r>
                      <a:endParaRPr lang="en-US" sz="1800" b="0" i="0" dirty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dirty="0">
                          <a:effectLst/>
                          <a:latin typeface="inherit"/>
                        </a:rPr>
                        <a:t>The default data stream for output that relates to an error occurring. In the terminal, this defaults to </a:t>
                      </a:r>
                      <a:r>
                        <a:rPr lang="en-US" sz="1800" b="1" i="0" dirty="0">
                          <a:effectLst/>
                          <a:latin typeface="inherit"/>
                        </a:rPr>
                        <a:t>the user's screen</a:t>
                      </a:r>
                      <a:r>
                        <a:rPr lang="en-US" sz="1800" b="0" i="0" dirty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effectLst/>
                          <a:latin typeface="inherit"/>
                        </a:rPr>
                        <a:t>stderr</a:t>
                      </a:r>
                      <a:endParaRPr lang="en-US" sz="1800" b="0" i="0" dirty="0">
                        <a:effectLst/>
                        <a:latin typeface="inherit"/>
                      </a:endParaRPr>
                    </a:p>
                  </a:txBody>
                  <a:tcPr marL="32758" marR="32758" marT="32758" marB="327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0907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DD6212F-BF6D-440C-83F2-FBD43AB3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42" y="1690688"/>
            <a:ext cx="297225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13EAD-2754-4C8C-A7E8-3EAE9B94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50" y="1119983"/>
            <a:ext cx="8553299" cy="57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5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8A1FB9-EA67-4D93-99DD-512C266D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05" y="1104401"/>
            <a:ext cx="7913108" cy="54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7CC46-D0B2-4E49-9BCB-26652FE3048B}"/>
              </a:ext>
            </a:extLst>
          </p:cNvPr>
          <p:cNvSpPr txBox="1"/>
          <p:nvPr/>
        </p:nvSpPr>
        <p:spPr>
          <a:xfrm>
            <a:off x="3528392" y="1013791"/>
            <a:ext cx="6470374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/>
              <a:t>File I/O – Example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proc </a:t>
            </a:r>
            <a:r>
              <a:rPr lang="en-IN" sz="2400" dirty="0" err="1"/>
              <a:t>fileRead</a:t>
            </a:r>
            <a:r>
              <a:rPr lang="en-IN" sz="2400" dirty="0"/>
              <a:t> {</a:t>
            </a:r>
            <a:r>
              <a:rPr lang="en-IN" sz="2400" dirty="0" err="1"/>
              <a:t>fname</a:t>
            </a:r>
            <a:r>
              <a:rPr lang="en-IN" sz="2400" dirty="0"/>
              <a:t>}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set </a:t>
            </a:r>
            <a:r>
              <a:rPr lang="en-US" sz="2400" dirty="0" err="1"/>
              <a:t>chid</a:t>
            </a:r>
            <a:r>
              <a:rPr lang="en-US" sz="2400" dirty="0"/>
              <a:t> [open $</a:t>
            </a:r>
            <a:r>
              <a:rPr lang="en-US" sz="2400" dirty="0" err="1"/>
              <a:t>fname</a:t>
            </a:r>
            <a:r>
              <a:rPr lang="en-US" sz="2400" dirty="0"/>
              <a:t> r]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while {![</a:t>
            </a:r>
            <a:r>
              <a:rPr lang="en-US" sz="2400" dirty="0" err="1"/>
              <a:t>eof</a:t>
            </a:r>
            <a:r>
              <a:rPr lang="en-US" sz="2400" dirty="0"/>
              <a:t> $</a:t>
            </a:r>
            <a:r>
              <a:rPr lang="en-US" sz="2400" dirty="0" err="1"/>
              <a:t>chid</a:t>
            </a:r>
            <a:r>
              <a:rPr lang="en-US" sz="2400" dirty="0"/>
              <a:t>]} {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     set line [gets $</a:t>
            </a:r>
            <a:r>
              <a:rPr lang="en-US" sz="2400" dirty="0" err="1"/>
              <a:t>chid</a:t>
            </a:r>
            <a:r>
              <a:rPr lang="en-US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     puts $line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}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close $</a:t>
            </a:r>
            <a:r>
              <a:rPr lang="en-US" sz="2400" dirty="0" err="1"/>
              <a:t>chid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81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F54E4A-E41E-4B42-B072-55C975C8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58" y="1237586"/>
            <a:ext cx="9020779" cy="56204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5FA14A-02AB-4AB9-B7C8-CF172565ACF0}"/>
              </a:ext>
            </a:extLst>
          </p:cNvPr>
          <p:cNvSpPr/>
          <p:nvPr/>
        </p:nvSpPr>
        <p:spPr>
          <a:xfrm>
            <a:off x="2146852" y="6023113"/>
            <a:ext cx="7682948" cy="616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54A-9636-45E0-8ED1-F59695D8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Hexdump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7C46-D5F9-4580-8977-3D31A9AC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Hexa</a:t>
            </a:r>
            <a:r>
              <a:rPr lang="en-IN" dirty="0"/>
              <a:t> decimal dump of file can allow us to seen the content of file with control characters like </a:t>
            </a:r>
            <a:r>
              <a:rPr lang="en-IN" dirty="0">
                <a:solidFill>
                  <a:srgbClr val="0070C0"/>
                </a:solidFill>
              </a:rPr>
              <a:t>&lt;LF&gt;(\n -0xd) 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 &lt;CR&gt; (\r  - 0Xa) </a:t>
            </a:r>
            <a:r>
              <a:rPr lang="en-IN" dirty="0"/>
              <a:t>etc</a:t>
            </a:r>
          </a:p>
          <a:p>
            <a:r>
              <a:rPr lang="en-IN" dirty="0"/>
              <a:t>Hex Editor Neo – Download and install on your laptop</a:t>
            </a:r>
          </a:p>
          <a:p>
            <a:r>
              <a:rPr lang="en-IN" dirty="0"/>
              <a:t>Use this to view the content of a file</a:t>
            </a:r>
          </a:p>
          <a:p>
            <a:r>
              <a:rPr lang="en-IN" dirty="0"/>
              <a:t>Understand how cursor movement over file treats &lt;LF&gt; and &lt;CR&gt;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A2F33-3924-45CD-8556-E878F8DB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77" y="1144164"/>
            <a:ext cx="7820002" cy="53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FCD6-91D0-41A1-B01C-21F6DE11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D596-A777-44EB-978F-8008A893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File Descriptor: https://www.computerhope.com/jargon/f/file-descriptor.htm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File System: https://slideplayer.com/slide/5229567/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File Structure: https://www.mysterybox.us/blog/2017/7/27/protecting-your-digital-assets-part-3-recovering-from-failure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https://www.programiz.com/c-programming/c-file-input-output#closing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2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BBD1-8D9E-4E06-80C9-E52BE47F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D300-3460-4700-A14B-EF8FA0C6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a file (input.txt) in a read mode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another file (output.txt) in Write mode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Copy the contents of input file to output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Close both files – validate your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Check out the cursor position while reading the content of a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Move the cursor to the print and read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52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21CF-CC60-4B0A-84EA-E58CCB831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ARMSIM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02638-55F9-474F-B887-C91E40606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File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4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5D9B-467A-4441-92FD-93843E3D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Interrupt (SWI)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9560-02DE-443B-B335-5EE31F61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IN" sz="2400" dirty="0"/>
              <a:t>SWI is an ARM assembly instruction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An assembly program uses the SWI to create an exception and thus passing the control to System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SWI is a single operand instruction; operand size is 24 bits in size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The operand value informs the system the reason for the exception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ARM SWI is used to invoke privileged functions like I/O &amp; Memory operations that are directly available to user program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400" dirty="0" err="1"/>
              <a:t>ARMSim</a:t>
            </a:r>
            <a:r>
              <a:rPr lang="en-US" sz="2400" dirty="0"/>
              <a:t> uses this mechanism in supporting two Plugin UIs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6B675-8F17-46FB-B1DE-83308365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04" y="5363446"/>
            <a:ext cx="7739592" cy="9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5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029-0EEC-4373-AB76-DA92305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SIM – File I/O Plugin Exceptions (1)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1C7BA-D0D2-401A-8194-9327A5B2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5" y="1518100"/>
            <a:ext cx="7931148" cy="49016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49346D-F737-4BB5-8562-3BB08172A4DA}"/>
              </a:ext>
            </a:extLst>
          </p:cNvPr>
          <p:cNvSpPr/>
          <p:nvPr/>
        </p:nvSpPr>
        <p:spPr>
          <a:xfrm>
            <a:off x="2236304" y="1967949"/>
            <a:ext cx="467139" cy="1461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0C3B6-7910-460C-A788-BAC0D63A9882}"/>
              </a:ext>
            </a:extLst>
          </p:cNvPr>
          <p:cNvSpPr/>
          <p:nvPr/>
        </p:nvSpPr>
        <p:spPr>
          <a:xfrm>
            <a:off x="2236303" y="4366591"/>
            <a:ext cx="467139" cy="1934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4681-BC8C-4A78-8F70-C02622E5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SIM – File I/O Plugin Exceptions 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DB9BD-96AC-415C-90FB-029C5AAF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73" y="2002139"/>
            <a:ext cx="9984698" cy="31546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42A048-4A20-4E71-A8D3-491DA66DA5DD}"/>
              </a:ext>
            </a:extLst>
          </p:cNvPr>
          <p:cNvSpPr/>
          <p:nvPr/>
        </p:nvSpPr>
        <p:spPr>
          <a:xfrm>
            <a:off x="1623159" y="2445488"/>
            <a:ext cx="599044" cy="24773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38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029-0EEC-4373-AB76-DA92305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SIM – Opening a File for </a:t>
            </a:r>
            <a:r>
              <a:rPr lang="en-IN" dirty="0" err="1"/>
              <a:t>Input/Output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631349-60F8-46C4-A308-0358F108D6FB}"/>
              </a:ext>
            </a:extLst>
          </p:cNvPr>
          <p:cNvGrpSpPr/>
          <p:nvPr/>
        </p:nvGrpSpPr>
        <p:grpSpPr>
          <a:xfrm>
            <a:off x="648354" y="1545403"/>
            <a:ext cx="7167803" cy="4360541"/>
            <a:chOff x="1759505" y="1518100"/>
            <a:chExt cx="7931148" cy="4901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01C7BA-D0D2-401A-8194-9327A5B2B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9505" y="1518100"/>
              <a:ext cx="7931148" cy="490162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49346D-F737-4BB5-8562-3BB08172A4DA}"/>
                </a:ext>
              </a:extLst>
            </p:cNvPr>
            <p:cNvSpPr/>
            <p:nvPr/>
          </p:nvSpPr>
          <p:spPr>
            <a:xfrm>
              <a:off x="1802038" y="4338083"/>
              <a:ext cx="7809796" cy="903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2C1D9E-691F-4F7C-9B5E-393F110C4A2A}"/>
              </a:ext>
            </a:extLst>
          </p:cNvPr>
          <p:cNvSpPr txBox="1"/>
          <p:nvPr/>
        </p:nvSpPr>
        <p:spPr>
          <a:xfrm>
            <a:off x="8087336" y="1657121"/>
            <a:ext cx="3379836" cy="4744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rgbClr val="00B050"/>
                </a:solidFill>
              </a:rPr>
              <a:t>FileName</a:t>
            </a:r>
            <a:r>
              <a:rPr lang="en-US" sz="2000" b="1" dirty="0">
                <a:solidFill>
                  <a:srgbClr val="00B050"/>
                </a:solidFill>
              </a:rPr>
              <a:t>:    .</a:t>
            </a:r>
            <a:r>
              <a:rPr lang="en-US" sz="2000" b="1" dirty="0" err="1">
                <a:solidFill>
                  <a:srgbClr val="00B050"/>
                </a:solidFill>
              </a:rPr>
              <a:t>asciz</a:t>
            </a:r>
            <a:r>
              <a:rPr lang="en-US" sz="2000" b="1" dirty="0">
                <a:solidFill>
                  <a:srgbClr val="00B050"/>
                </a:solidFill>
              </a:rPr>
              <a:t> “</a:t>
            </a:r>
            <a:r>
              <a:rPr lang="en-US" sz="2000" b="1" dirty="0" err="1">
                <a:solidFill>
                  <a:srgbClr val="00B050"/>
                </a:solidFill>
              </a:rPr>
              <a:t>test.s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.align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solidFill>
                  <a:srgbClr val="00B050"/>
                </a:solidFill>
              </a:rPr>
              <a:t>FileHandle</a:t>
            </a:r>
            <a:r>
              <a:rPr lang="en-US" sz="2000" b="1" dirty="0">
                <a:solidFill>
                  <a:srgbClr val="00B050"/>
                </a:solidFill>
              </a:rPr>
              <a:t>:    .word  0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ldr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r0</a:t>
            </a:r>
            <a:r>
              <a:rPr lang="en-US" sz="2000" b="1" dirty="0"/>
              <a:t>,=</a:t>
            </a:r>
            <a:r>
              <a:rPr lang="en-US" sz="2000" b="1" dirty="0" err="1"/>
              <a:t>FileName</a:t>
            </a:r>
            <a:r>
              <a:rPr lang="en-US" sz="2000" b="1" dirty="0"/>
              <a:t>   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mov </a:t>
            </a:r>
            <a:r>
              <a:rPr lang="en-US" sz="2000" b="1" dirty="0">
                <a:solidFill>
                  <a:srgbClr val="FF0000"/>
                </a:solidFill>
              </a:rPr>
              <a:t>r1</a:t>
            </a:r>
            <a:r>
              <a:rPr lang="en-US" sz="2000" b="1" dirty="0"/>
              <a:t>,#0 </a:t>
            </a:r>
            <a:r>
              <a:rPr lang="en-US" sz="2000" dirty="0"/>
              <a:t>	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nn-NO" sz="2000" b="1" dirty="0"/>
              <a:t>swi 0X66		 </a:t>
            </a:r>
            <a:endParaRPr lang="nn-NO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/>
              <a:t>ldr</a:t>
            </a:r>
            <a:r>
              <a:rPr lang="en-US" sz="2000" b="1" dirty="0"/>
              <a:t> r1,=</a:t>
            </a:r>
            <a:r>
              <a:rPr lang="en-US" sz="2000" b="1" dirty="0" err="1"/>
              <a:t>FileHandle</a:t>
            </a:r>
            <a:r>
              <a:rPr lang="en-US" sz="2000" b="1" dirty="0"/>
              <a:t>  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str </a:t>
            </a:r>
            <a:r>
              <a:rPr lang="en-US" sz="2000" b="1" dirty="0">
                <a:solidFill>
                  <a:srgbClr val="0070C0"/>
                </a:solidFill>
              </a:rPr>
              <a:t>r0,</a:t>
            </a:r>
            <a:r>
              <a:rPr lang="en-US" sz="2000" b="1" dirty="0"/>
              <a:t> [r1] </a:t>
            </a:r>
            <a:r>
              <a:rPr lang="en-US" sz="2000" dirty="0"/>
              <a:t>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Swi</a:t>
            </a:r>
            <a:r>
              <a:rPr lang="en-US" sz="2000" dirty="0"/>
              <a:t> 0x11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B1C96-EFBB-45CC-AD27-C1DA58FAE781}"/>
              </a:ext>
            </a:extLst>
          </p:cNvPr>
          <p:cNvSpPr txBox="1"/>
          <p:nvPr/>
        </p:nvSpPr>
        <p:spPr>
          <a:xfrm>
            <a:off x="1589616" y="6060537"/>
            <a:ext cx="5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Opening a file for output is done by #0 to #1 in line 5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47826B-8D77-45C9-8F1A-BE470A4CAB8A}"/>
              </a:ext>
            </a:extLst>
          </p:cNvPr>
          <p:cNvGrpSpPr/>
          <p:nvPr/>
        </p:nvGrpSpPr>
        <p:grpSpPr>
          <a:xfrm>
            <a:off x="9456120" y="5905944"/>
            <a:ext cx="2442770" cy="923330"/>
            <a:chOff x="8508765" y="5534884"/>
            <a:chExt cx="2442770" cy="9233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BE4EE5-F91D-43D4-8E4E-081B8C89FFBC}"/>
                </a:ext>
              </a:extLst>
            </p:cNvPr>
            <p:cNvGrpSpPr/>
            <p:nvPr/>
          </p:nvGrpSpPr>
          <p:grpSpPr>
            <a:xfrm>
              <a:off x="9377915" y="5577647"/>
              <a:ext cx="1573620" cy="852222"/>
              <a:chOff x="9377915" y="5577647"/>
              <a:chExt cx="1573620" cy="723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367DD8-A513-4F3E-A8F7-F3D473781AA0}"/>
                  </a:ext>
                </a:extLst>
              </p:cNvPr>
              <p:cNvSpPr/>
              <p:nvPr/>
            </p:nvSpPr>
            <p:spPr>
              <a:xfrm>
                <a:off x="9377916" y="5577647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3C3F5F-2727-4FB9-A335-FC3F65557A4F}"/>
                  </a:ext>
                </a:extLst>
              </p:cNvPr>
              <p:cNvSpPr/>
              <p:nvPr/>
            </p:nvSpPr>
            <p:spPr>
              <a:xfrm>
                <a:off x="9377916" y="580579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2A2FED-592D-43FC-BB7A-290C41B2EF90}"/>
                  </a:ext>
                </a:extLst>
              </p:cNvPr>
              <p:cNvSpPr/>
              <p:nvPr/>
            </p:nvSpPr>
            <p:spPr>
              <a:xfrm>
                <a:off x="9377915" y="605358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030FA7-BDE9-411B-A1E0-AD0121148AC5}"/>
                </a:ext>
              </a:extLst>
            </p:cNvPr>
            <p:cNvSpPr txBox="1"/>
            <p:nvPr/>
          </p:nvSpPr>
          <p:spPr>
            <a:xfrm>
              <a:off x="8508765" y="5534884"/>
              <a:ext cx="8691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0x2000</a:t>
              </a:r>
            </a:p>
            <a:p>
              <a:r>
                <a:rPr lang="en-IN" b="1" dirty="0"/>
                <a:t>0x2004</a:t>
              </a:r>
            </a:p>
            <a:p>
              <a:r>
                <a:rPr lang="en-IN" dirty="0"/>
                <a:t>0x2008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0995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029-0EEC-4373-AB76-DA92305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SIM – Reading a string from a file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65488D-17F1-4C20-ABD1-FCDB14266BD2}"/>
              </a:ext>
            </a:extLst>
          </p:cNvPr>
          <p:cNvGrpSpPr/>
          <p:nvPr/>
        </p:nvGrpSpPr>
        <p:grpSpPr>
          <a:xfrm>
            <a:off x="390287" y="1851674"/>
            <a:ext cx="7297053" cy="3889907"/>
            <a:chOff x="1038873" y="2002139"/>
            <a:chExt cx="9984698" cy="31546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5AB091-1BF1-43C2-83A3-C0A06ABF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873" y="2002139"/>
              <a:ext cx="9984698" cy="315465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49346D-F737-4BB5-8562-3BB08172A4DA}"/>
                </a:ext>
              </a:extLst>
            </p:cNvPr>
            <p:cNvSpPr/>
            <p:nvPr/>
          </p:nvSpPr>
          <p:spPr>
            <a:xfrm>
              <a:off x="1168429" y="2509284"/>
              <a:ext cx="9666148" cy="7868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DCBB52-4F73-442E-A0EA-D5BCDE5962F7}"/>
              </a:ext>
            </a:extLst>
          </p:cNvPr>
          <p:cNvSpPr txBox="1"/>
          <p:nvPr/>
        </p:nvSpPr>
        <p:spPr>
          <a:xfrm>
            <a:off x="8070111" y="1851674"/>
            <a:ext cx="3094075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r0,=</a:t>
            </a:r>
            <a:r>
              <a:rPr lang="en-US" b="1" dirty="0" err="1"/>
              <a:t>FileHandle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r0,[r0]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r1,=</a:t>
            </a:r>
            <a:r>
              <a:rPr lang="en-US" b="1" dirty="0" err="1"/>
              <a:t>CharArray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mov r2,#80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0x6a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bcs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ReadError</a:t>
            </a:r>
            <a:endParaRPr lang="en-US" b="1" dirty="0">
              <a:solidFill>
                <a:srgbClr val="00B050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FileHandle</a:t>
            </a:r>
            <a:r>
              <a:rPr lang="en-US" b="1" dirty="0"/>
              <a:t>: .word 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CharArray</a:t>
            </a:r>
            <a:r>
              <a:rPr lang="en-US" b="1" dirty="0">
                <a:solidFill>
                  <a:srgbClr val="FF0000"/>
                </a:solidFill>
              </a:rPr>
              <a:t>: .skip 80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473A8-C6D0-43B1-9FCB-C8AC69FEB1F7}"/>
              </a:ext>
            </a:extLst>
          </p:cNvPr>
          <p:cNvGrpSpPr/>
          <p:nvPr/>
        </p:nvGrpSpPr>
        <p:grpSpPr>
          <a:xfrm>
            <a:off x="9359735" y="5801518"/>
            <a:ext cx="2442770" cy="923330"/>
            <a:chOff x="8508765" y="5534884"/>
            <a:chExt cx="2442770" cy="9233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78FAD5-521F-4184-872C-81B92A57DCD0}"/>
                </a:ext>
              </a:extLst>
            </p:cNvPr>
            <p:cNvGrpSpPr/>
            <p:nvPr/>
          </p:nvGrpSpPr>
          <p:grpSpPr>
            <a:xfrm>
              <a:off x="9377915" y="5577647"/>
              <a:ext cx="1573620" cy="852222"/>
              <a:chOff x="9377915" y="5577647"/>
              <a:chExt cx="1573620" cy="72372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5975B4-AB53-4E07-821E-F52758132C8C}"/>
                  </a:ext>
                </a:extLst>
              </p:cNvPr>
              <p:cNvSpPr/>
              <p:nvPr/>
            </p:nvSpPr>
            <p:spPr>
              <a:xfrm>
                <a:off x="9377916" y="5577647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57A937-D2DC-4718-AE44-24DE3C3FC60B}"/>
                  </a:ext>
                </a:extLst>
              </p:cNvPr>
              <p:cNvSpPr/>
              <p:nvPr/>
            </p:nvSpPr>
            <p:spPr>
              <a:xfrm>
                <a:off x="9377916" y="580579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12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FC82619-A1A2-4404-9CD6-049A0386F5CB}"/>
                  </a:ext>
                </a:extLst>
              </p:cNvPr>
              <p:cNvSpPr/>
              <p:nvPr/>
            </p:nvSpPr>
            <p:spPr>
              <a:xfrm>
                <a:off x="9377915" y="605358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F17B0C-4559-4B12-B1AF-9C7E55C3DB73}"/>
                </a:ext>
              </a:extLst>
            </p:cNvPr>
            <p:cNvSpPr txBox="1"/>
            <p:nvPr/>
          </p:nvSpPr>
          <p:spPr>
            <a:xfrm>
              <a:off x="8508765" y="5534884"/>
              <a:ext cx="8691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0x2000</a:t>
              </a:r>
            </a:p>
            <a:p>
              <a:r>
                <a:rPr lang="en-IN" b="1" dirty="0"/>
                <a:t>0x2004</a:t>
              </a:r>
            </a:p>
            <a:p>
              <a:r>
                <a:rPr lang="en-IN" dirty="0"/>
                <a:t>0x2008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8304ED4-DF1D-4F39-9DA8-CFF7C0616778}"/>
              </a:ext>
            </a:extLst>
          </p:cNvPr>
          <p:cNvSpPr txBox="1"/>
          <p:nvPr/>
        </p:nvSpPr>
        <p:spPr>
          <a:xfrm>
            <a:off x="1608600" y="6074161"/>
            <a:ext cx="5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Error handling is critical to developing good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2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8365-21AB-4084-A743-46A127E7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File Close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61815CB-7E9E-4E12-B51D-052CF25228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2865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52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088EA-171B-45F5-8459-9E53373A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File Output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16AFD3-4F60-477D-A588-757687D59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7666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59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3029-0EEC-4373-AB76-DA923051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 SIM – Writing a string to a file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D2124-D7AA-4E22-8E15-CBEBFDA6CB36}"/>
              </a:ext>
            </a:extLst>
          </p:cNvPr>
          <p:cNvGrpSpPr/>
          <p:nvPr/>
        </p:nvGrpSpPr>
        <p:grpSpPr>
          <a:xfrm>
            <a:off x="556349" y="1545403"/>
            <a:ext cx="7167803" cy="4360541"/>
            <a:chOff x="556349" y="1545403"/>
            <a:chExt cx="7167803" cy="43605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01C7BA-D0D2-401A-8194-9327A5B2B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49" y="1545403"/>
              <a:ext cx="7167803" cy="436054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49346D-F737-4BB5-8562-3BB08172A4DA}"/>
                </a:ext>
              </a:extLst>
            </p:cNvPr>
            <p:cNvSpPr/>
            <p:nvPr/>
          </p:nvSpPr>
          <p:spPr>
            <a:xfrm>
              <a:off x="598879" y="5188686"/>
              <a:ext cx="7058131" cy="6747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2C1D9E-691F-4F7C-9B5E-393F110C4A2A}"/>
              </a:ext>
            </a:extLst>
          </p:cNvPr>
          <p:cNvSpPr txBox="1"/>
          <p:nvPr/>
        </p:nvSpPr>
        <p:spPr>
          <a:xfrm>
            <a:off x="8087336" y="1657121"/>
            <a:ext cx="3269357" cy="3543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r0,=</a:t>
            </a:r>
            <a:r>
              <a:rPr lang="en-US" b="1" dirty="0" err="1"/>
              <a:t>OutFileHandle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r0,[r0]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ldr</a:t>
            </a:r>
            <a:r>
              <a:rPr lang="en-US" b="1" dirty="0"/>
              <a:t> r1,=</a:t>
            </a:r>
            <a:r>
              <a:rPr lang="en-US" b="1" dirty="0" err="1"/>
              <a:t>TextString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0x69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bcs</a:t>
            </a:r>
            <a:r>
              <a:rPr lang="en-US" b="1" dirty="0"/>
              <a:t> </a:t>
            </a:r>
            <a:r>
              <a:rPr lang="en-US" b="1" dirty="0" err="1"/>
              <a:t>WriteError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...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TextString</a:t>
            </a:r>
            <a:r>
              <a:rPr lang="en-US" b="1" dirty="0"/>
              <a:t>: .</a:t>
            </a:r>
            <a:r>
              <a:rPr lang="en-US" b="1" dirty="0" err="1"/>
              <a:t>asciz</a:t>
            </a:r>
            <a:r>
              <a:rPr lang="en-US" b="1" dirty="0"/>
              <a:t> “Hello!\n "</a:t>
            </a:r>
            <a:r>
              <a:rPr lang="en-US" sz="2000" dirty="0"/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B1C96-EFBB-45CC-AD27-C1DA58FAE781}"/>
              </a:ext>
            </a:extLst>
          </p:cNvPr>
          <p:cNvSpPr txBox="1"/>
          <p:nvPr/>
        </p:nvSpPr>
        <p:spPr>
          <a:xfrm>
            <a:off x="1589616" y="6060537"/>
            <a:ext cx="525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 file handle for STDOUT is #1. No need for Open for STDOUT, STDIN and STDERR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47826B-8D77-45C9-8F1A-BE470A4CAB8A}"/>
              </a:ext>
            </a:extLst>
          </p:cNvPr>
          <p:cNvGrpSpPr/>
          <p:nvPr/>
        </p:nvGrpSpPr>
        <p:grpSpPr>
          <a:xfrm>
            <a:off x="9466060" y="5598872"/>
            <a:ext cx="2442770" cy="923330"/>
            <a:chOff x="8508765" y="5534884"/>
            <a:chExt cx="2442770" cy="9233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CBE4EE5-F91D-43D4-8E4E-081B8C89FFBC}"/>
                </a:ext>
              </a:extLst>
            </p:cNvPr>
            <p:cNvGrpSpPr/>
            <p:nvPr/>
          </p:nvGrpSpPr>
          <p:grpSpPr>
            <a:xfrm>
              <a:off x="9377915" y="5577647"/>
              <a:ext cx="1573620" cy="852222"/>
              <a:chOff x="9377915" y="5577647"/>
              <a:chExt cx="1573620" cy="72372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367DD8-A513-4F3E-A8F7-F3D473781AA0}"/>
                  </a:ext>
                </a:extLst>
              </p:cNvPr>
              <p:cNvSpPr/>
              <p:nvPr/>
            </p:nvSpPr>
            <p:spPr>
              <a:xfrm>
                <a:off x="9377916" y="5577647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3C3F5F-2727-4FB9-A335-FC3F65557A4F}"/>
                  </a:ext>
                </a:extLst>
              </p:cNvPr>
              <p:cNvSpPr/>
              <p:nvPr/>
            </p:nvSpPr>
            <p:spPr>
              <a:xfrm>
                <a:off x="9377916" y="580579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2A2FED-592D-43FC-BB7A-290C41B2EF90}"/>
                  </a:ext>
                </a:extLst>
              </p:cNvPr>
              <p:cNvSpPr/>
              <p:nvPr/>
            </p:nvSpPr>
            <p:spPr>
              <a:xfrm>
                <a:off x="9377915" y="6053586"/>
                <a:ext cx="1573619" cy="2477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030FA7-BDE9-411B-A1E0-AD0121148AC5}"/>
                </a:ext>
              </a:extLst>
            </p:cNvPr>
            <p:cNvSpPr txBox="1"/>
            <p:nvPr/>
          </p:nvSpPr>
          <p:spPr>
            <a:xfrm>
              <a:off x="8508765" y="5534884"/>
              <a:ext cx="8691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0x2000</a:t>
              </a:r>
            </a:p>
            <a:p>
              <a:r>
                <a:rPr lang="en-IN" b="1" dirty="0"/>
                <a:t>0x2004</a:t>
              </a:r>
            </a:p>
            <a:p>
              <a:r>
                <a:rPr lang="en-IN" dirty="0"/>
                <a:t>0x2008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3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CF73D-1F91-4834-B1EA-761AB273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8"/>
            <a:ext cx="3363974" cy="877220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IN" sz="2800">
                <a:solidFill>
                  <a:schemeClr val="bg1"/>
                </a:solidFill>
              </a:rPr>
              <a:t>Files Storage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48EC-7953-4538-8150-D9C957B2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868557"/>
            <a:ext cx="3363974" cy="418510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Files are stored in external storage</a:t>
            </a:r>
          </a:p>
          <a:p>
            <a:pPr lvl="1"/>
            <a:r>
              <a:rPr lang="en-IN" sz="1800" dirty="0">
                <a:solidFill>
                  <a:schemeClr val="bg1"/>
                </a:solidFill>
              </a:rPr>
              <a:t>HD</a:t>
            </a:r>
          </a:p>
          <a:p>
            <a:pPr lvl="1"/>
            <a:r>
              <a:rPr lang="en-IN" sz="1800" dirty="0">
                <a:solidFill>
                  <a:schemeClr val="bg1"/>
                </a:solidFill>
              </a:rPr>
              <a:t>SSD (these days)</a:t>
            </a:r>
          </a:p>
          <a:p>
            <a:pPr lvl="1"/>
            <a:r>
              <a:rPr lang="en-IN" sz="1800" dirty="0">
                <a:solidFill>
                  <a:schemeClr val="bg1"/>
                </a:solidFill>
              </a:rPr>
              <a:t>Both</a:t>
            </a:r>
          </a:p>
          <a:p>
            <a:r>
              <a:rPr lang="en-IN" sz="1800" dirty="0">
                <a:solidFill>
                  <a:schemeClr val="bg1"/>
                </a:solidFill>
              </a:rPr>
              <a:t>We are essentially talking about files in HD in the presentation</a:t>
            </a:r>
          </a:p>
          <a:p>
            <a:r>
              <a:rPr lang="en-US" sz="1800" dirty="0">
                <a:solidFill>
                  <a:schemeClr val="bg1"/>
                </a:solidFill>
              </a:rPr>
              <a:t>File includes </a:t>
            </a:r>
            <a:r>
              <a:rPr lang="en-US" sz="1800" i="1" dirty="0">
                <a:solidFill>
                  <a:srgbClr val="FF0000"/>
                </a:solidFill>
              </a:rPr>
              <a:t>Meta Data </a:t>
            </a:r>
            <a:r>
              <a:rPr lang="en-US" sz="1800" dirty="0">
                <a:solidFill>
                  <a:srgbClr val="FF0000"/>
                </a:solidFill>
              </a:rPr>
              <a:t>and &amp; </a:t>
            </a:r>
            <a:r>
              <a:rPr lang="en-US" sz="1800" i="1" dirty="0">
                <a:solidFill>
                  <a:srgbClr val="FF0000"/>
                </a:solidFill>
              </a:rPr>
              <a:t>File Data</a:t>
            </a:r>
          </a:p>
          <a:p>
            <a:r>
              <a:rPr lang="en-US" sz="1800" dirty="0">
                <a:solidFill>
                  <a:schemeClr val="bg1"/>
                </a:solidFill>
              </a:rPr>
              <a:t>Both data are stored in external storage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Inode</a:t>
            </a:r>
            <a:r>
              <a:rPr lang="en-US" sz="1800" dirty="0">
                <a:solidFill>
                  <a:schemeClr val="bg1"/>
                </a:solidFill>
              </a:rPr>
              <a:t> is a pointer Meta-Data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2F6EA-026E-4D6F-9796-1A0AA9D4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10828"/>
            <a:ext cx="6250769" cy="3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3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C06D-B15E-469D-8E88-CEB5F676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>
                <a:solidFill>
                  <a:srgbClr val="FFFFFF"/>
                </a:solidFill>
              </a:rPr>
              <a:t>ARMSIM – Working with Embest Plugin</a:t>
            </a: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B94C3-9640-4C67-B117-0FF7ABAA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24514"/>
            <a:ext cx="7188199" cy="306871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8A83E-8CB9-4220-9D44-A50449F9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IN" sz="1500"/>
              <a:t>Embest plugin includes a number of simple I/O devices</a:t>
            </a:r>
          </a:p>
          <a:p>
            <a:pPr lvl="1"/>
            <a:r>
              <a:rPr lang="en-IN" sz="1500"/>
              <a:t>8-segment display, LED lights, Input toggle buttons, and a numeric key board</a:t>
            </a:r>
          </a:p>
          <a:p>
            <a:pPr lvl="1"/>
            <a:r>
              <a:rPr lang="en-IN" sz="1500"/>
              <a:t>SWI implementation supports exception handling to work with these devices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6741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589-A52D-4D15-83F9-BAC86953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ARMSIM – </a:t>
            </a:r>
            <a:r>
              <a:rPr lang="en-IN" dirty="0" err="1"/>
              <a:t>Embest</a:t>
            </a:r>
            <a:r>
              <a:rPr lang="en-IN" dirty="0"/>
              <a:t> LED – Exception 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3B7C-1E2D-46B2-946D-BE3CC7AE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24" y="2961844"/>
            <a:ext cx="6835501" cy="155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AB0BFE-14DC-433C-AA6A-D1097613F61B}"/>
              </a:ext>
            </a:extLst>
          </p:cNvPr>
          <p:cNvSpPr txBox="1"/>
          <p:nvPr/>
        </p:nvSpPr>
        <p:spPr>
          <a:xfrm>
            <a:off x="8048847" y="2036911"/>
            <a:ext cx="3398687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mov r0,#0x02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0x201	 ; left LED 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mov r0,#0x01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0x201 	; right LED 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mov r0,#0x03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0x201 	; both LEDs 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mov r0,#0x00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swi</a:t>
            </a:r>
            <a:r>
              <a:rPr lang="en-US" b="1" dirty="0"/>
              <a:t> 0x201 	; both LEDs 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5A566-4A9E-4B06-B6E5-81E422FC9BED}"/>
              </a:ext>
            </a:extLst>
          </p:cNvPr>
          <p:cNvSpPr txBox="1"/>
          <p:nvPr/>
        </p:nvSpPr>
        <p:spPr>
          <a:xfrm>
            <a:off x="914400" y="5784000"/>
            <a:ext cx="7860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Read and understand the SWI Exception tables for both I/O and </a:t>
            </a:r>
            <a:r>
              <a:rPr lang="en-IN" dirty="0" err="1"/>
              <a:t>Embest</a:t>
            </a:r>
            <a:r>
              <a:rPr lang="en-IN" dirty="0"/>
              <a:t> Plugin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No need to remember the exception or code</a:t>
            </a:r>
          </a:p>
        </p:txBody>
      </p:sp>
    </p:spTree>
    <p:extLst>
      <p:ext uri="{BB962C8B-B14F-4D97-AF65-F5344CB8AC3E}">
        <p14:creationId xmlns:p14="http://schemas.microsoft.com/office/powerpoint/2010/main" val="1384710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D4DFC-9B84-4696-B881-BA25FCD6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Exercise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F5AC7-E563-4276-8186-F97B4FAC1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9906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89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635C7-3416-4C44-ABDE-65EC9879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Exercise (Optional)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6697D-F479-41BA-A2C3-6489E240E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57368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305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DD-D359-4AF1-B4BC-670C5D81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Disk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BC64-9390-4687-AF07-2721EE45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do this topic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4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2601-9DF1-44E4-BD4D-FE385F85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Cluster - Chaining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6AA-1365-4B10-A237-799C6839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785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Typically, a large file is stored in multiple </a:t>
            </a:r>
            <a:r>
              <a:rPr lang="en-IN" i="1" dirty="0">
                <a:solidFill>
                  <a:srgbClr val="0070C0"/>
                </a:solidFill>
              </a:rPr>
              <a:t>clusters</a:t>
            </a:r>
          </a:p>
          <a:p>
            <a:r>
              <a:rPr lang="en-IN" dirty="0"/>
              <a:t>The clusters are </a:t>
            </a:r>
            <a:r>
              <a:rPr lang="en-IN" i="1" dirty="0">
                <a:solidFill>
                  <a:srgbClr val="0070C0"/>
                </a:solidFill>
              </a:rPr>
              <a:t>chained</a:t>
            </a:r>
            <a:r>
              <a:rPr lang="en-IN" dirty="0"/>
              <a:t> using pointers</a:t>
            </a:r>
          </a:p>
          <a:p>
            <a:r>
              <a:rPr lang="en-IN" dirty="0"/>
              <a:t>The </a:t>
            </a:r>
            <a:r>
              <a:rPr lang="en-IN" i="1" dirty="0">
                <a:solidFill>
                  <a:srgbClr val="0070C0"/>
                </a:solidFill>
              </a:rPr>
              <a:t>Meta Data </a:t>
            </a:r>
            <a:r>
              <a:rPr lang="en-IN" dirty="0"/>
              <a:t>for a file includes a </a:t>
            </a:r>
            <a:r>
              <a:rPr lang="en-IN" i="1" dirty="0"/>
              <a:t>pointer</a:t>
            </a:r>
            <a:r>
              <a:rPr lang="en-IN" dirty="0"/>
              <a:t> to the first cluster of the file</a:t>
            </a:r>
          </a:p>
          <a:p>
            <a:r>
              <a:rPr lang="en-IN" dirty="0"/>
              <a:t>Example: File 2 contains 4 clusters </a:t>
            </a:r>
          </a:p>
          <a:p>
            <a:r>
              <a:rPr lang="en-IN" i="1" dirty="0">
                <a:solidFill>
                  <a:srgbClr val="0070C0"/>
                </a:solidFill>
              </a:rPr>
              <a:t>Indexing</a:t>
            </a:r>
            <a:r>
              <a:rPr lang="en-IN" dirty="0"/>
              <a:t> can also be used as an alternative to </a:t>
            </a:r>
            <a:r>
              <a:rPr lang="en-IN" i="1" dirty="0">
                <a:solidFill>
                  <a:srgbClr val="0070C0"/>
                </a:solidFill>
              </a:rPr>
              <a:t>chaining</a:t>
            </a:r>
            <a:endParaRPr lang="en-US" i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CD94B4-FBF2-41CB-8AB6-7ABD24964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00343"/>
              </p:ext>
            </p:extLst>
          </p:nvPr>
        </p:nvGraphicFramePr>
        <p:xfrm>
          <a:off x="5452579" y="1971468"/>
          <a:ext cx="6368995" cy="321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Worksheet" r:id="rId3" imgW="4387876" imgH="2216173" progId="Excel.Sheet.12">
                  <p:embed/>
                </p:oleObj>
              </mc:Choice>
              <mc:Fallback>
                <p:oleObj name="Worksheet" r:id="rId3" imgW="4387876" imgH="22161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2579" y="1971468"/>
                        <a:ext cx="6368995" cy="3216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23397DB-6825-4F23-BD7E-A93EA09FE752}"/>
              </a:ext>
            </a:extLst>
          </p:cNvPr>
          <p:cNvSpPr/>
          <p:nvPr/>
        </p:nvSpPr>
        <p:spPr>
          <a:xfrm>
            <a:off x="8179904" y="2613991"/>
            <a:ext cx="3031435" cy="2206487"/>
          </a:xfrm>
          <a:custGeom>
            <a:avLst/>
            <a:gdLst>
              <a:gd name="connsiteX0" fmla="*/ 0 w 3031435"/>
              <a:gd name="connsiteY0" fmla="*/ 0 h 2206487"/>
              <a:gd name="connsiteX1" fmla="*/ 1143000 w 3031435"/>
              <a:gd name="connsiteY1" fmla="*/ 278296 h 2206487"/>
              <a:gd name="connsiteX2" fmla="*/ 1560444 w 3031435"/>
              <a:gd name="connsiteY2" fmla="*/ 278296 h 2206487"/>
              <a:gd name="connsiteX3" fmla="*/ 2534479 w 3031435"/>
              <a:gd name="connsiteY3" fmla="*/ 397566 h 2206487"/>
              <a:gd name="connsiteX4" fmla="*/ 2315818 w 3031435"/>
              <a:gd name="connsiteY4" fmla="*/ 1073426 h 2206487"/>
              <a:gd name="connsiteX5" fmla="*/ 2345635 w 3031435"/>
              <a:gd name="connsiteY5" fmla="*/ 1639957 h 2206487"/>
              <a:gd name="connsiteX6" fmla="*/ 2385392 w 3031435"/>
              <a:gd name="connsiteY6" fmla="*/ 1798983 h 2206487"/>
              <a:gd name="connsiteX7" fmla="*/ 3031435 w 3031435"/>
              <a:gd name="connsiteY7" fmla="*/ 2206487 h 2206487"/>
              <a:gd name="connsiteX8" fmla="*/ 3031435 w 3031435"/>
              <a:gd name="connsiteY8" fmla="*/ 2206487 h 220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1435" h="2206487">
                <a:moveTo>
                  <a:pt x="0" y="0"/>
                </a:moveTo>
                <a:cubicBezTo>
                  <a:pt x="441463" y="115956"/>
                  <a:pt x="882926" y="231913"/>
                  <a:pt x="1143000" y="278296"/>
                </a:cubicBezTo>
                <a:cubicBezTo>
                  <a:pt x="1403074" y="324679"/>
                  <a:pt x="1328531" y="258418"/>
                  <a:pt x="1560444" y="278296"/>
                </a:cubicBezTo>
                <a:cubicBezTo>
                  <a:pt x="1792357" y="298174"/>
                  <a:pt x="2408583" y="265044"/>
                  <a:pt x="2534479" y="397566"/>
                </a:cubicBezTo>
                <a:cubicBezTo>
                  <a:pt x="2660375" y="530088"/>
                  <a:pt x="2347292" y="866361"/>
                  <a:pt x="2315818" y="1073426"/>
                </a:cubicBezTo>
                <a:cubicBezTo>
                  <a:pt x="2284344" y="1280491"/>
                  <a:pt x="2334039" y="1519031"/>
                  <a:pt x="2345635" y="1639957"/>
                </a:cubicBezTo>
                <a:cubicBezTo>
                  <a:pt x="2357231" y="1760883"/>
                  <a:pt x="2271092" y="1704561"/>
                  <a:pt x="2385392" y="1798983"/>
                </a:cubicBezTo>
                <a:cubicBezTo>
                  <a:pt x="2499692" y="1893405"/>
                  <a:pt x="3031435" y="2206487"/>
                  <a:pt x="3031435" y="2206487"/>
                </a:cubicBezTo>
                <a:lnTo>
                  <a:pt x="3031435" y="2206487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088F6-846C-40E4-8C39-D81E148435F2}"/>
              </a:ext>
            </a:extLst>
          </p:cNvPr>
          <p:cNvSpPr txBox="1"/>
          <p:nvPr/>
        </p:nvSpPr>
        <p:spPr>
          <a:xfrm>
            <a:off x="5903843" y="5463001"/>
            <a:ext cx="5218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Why a file is in  multiple discontinuous clusters?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15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B8299-13D6-4CC8-8676-C80F2FE7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600">
                <a:solidFill>
                  <a:srgbClr val="FFFFFF"/>
                </a:solidFill>
              </a:rPr>
              <a:t>File system </a:t>
            </a:r>
            <a:endParaRPr lang="en-US" sz="2600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BC3157-48F2-40F7-BEE4-345117C39224}"/>
              </a:ext>
            </a:extLst>
          </p:cNvPr>
          <p:cNvGrpSpPr/>
          <p:nvPr/>
        </p:nvGrpSpPr>
        <p:grpSpPr>
          <a:xfrm>
            <a:off x="4563526" y="658401"/>
            <a:ext cx="5624788" cy="4904961"/>
            <a:chOff x="1163638" y="1905000"/>
            <a:chExt cx="5008562" cy="4343400"/>
          </a:xfrm>
        </p:grpSpPr>
        <p:sp>
          <p:nvSpPr>
            <p:cNvPr id="14" name="Oval 3">
              <a:extLst>
                <a:ext uri="{FF2B5EF4-FFF2-40B4-BE49-F238E27FC236}">
                  <a16:creationId xmlns:a16="http://schemas.microsoft.com/office/drawing/2014/main" id="{7D3FAF25-8254-4033-8BBD-54876FEF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6019800"/>
              <a:ext cx="762000" cy="2286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D66315C-0914-4111-ADF0-4A00A303E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715000"/>
              <a:ext cx="762000" cy="38100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Disk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04BA6062-7797-4242-A3CB-68985C85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562600"/>
              <a:ext cx="762000" cy="22860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7F909E6D-91A2-431A-8090-55CDFBB8B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4102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A28DB215-B88D-4734-BAB1-D3153619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800600"/>
              <a:ext cx="16764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Driver</a:t>
              </a: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5DF9C4E6-3C5A-470F-A045-ECC35024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114800"/>
              <a:ext cx="16764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Storage</a:t>
              </a: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01C813D5-65E6-4882-96FA-639024ED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429000"/>
              <a:ext cx="16764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File System</a:t>
              </a: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573EAAE1-30A5-4166-BB17-BDE10627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200400"/>
              <a:ext cx="419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E25EFA6D-2DAE-427F-9D93-4900F629F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638" y="4000500"/>
              <a:ext cx="152400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>
                  <a:latin typeface="Helvetica" panose="020B0604020202020204" pitchFamily="34" charset="0"/>
                </a:rPr>
                <a:t>Operating</a:t>
              </a:r>
            </a:p>
            <a:p>
              <a:pPr algn="ctr">
                <a:buFontTx/>
                <a:buNone/>
              </a:pPr>
              <a:r>
                <a:rPr lang="en-US" altLang="en-US">
                  <a:latin typeface="Helvetica" panose="020B0604020202020204" pitchFamily="34" charset="0"/>
                </a:rPr>
                <a:t>System</a:t>
              </a:r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79A06E53-B34A-4497-9F72-FBC34FEFD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5257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98BC4366-C818-4930-B577-898D8EB78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45720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04E95C7D-5F33-40ED-828A-7985E9A19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38862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8">
              <a:extLst>
                <a:ext uri="{FF2B5EF4-FFF2-40B4-BE49-F238E27FC236}">
                  <a16:creationId xmlns:a16="http://schemas.microsoft.com/office/drawing/2014/main" id="{4E180BF5-BED5-4743-A48E-2CD849A9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590800"/>
              <a:ext cx="1676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Stdio Library</a:t>
              </a:r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A7D1EC04-0235-4EA9-B16D-0B4875D7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1905000"/>
              <a:ext cx="1676400" cy="4572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sz="2000" b="1"/>
                <a:t>Appl Prog</a:t>
              </a: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7AFD4457-868B-4F08-82D8-EB9BB9A4B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23622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>
              <a:extLst>
                <a:ext uri="{FF2B5EF4-FFF2-40B4-BE49-F238E27FC236}">
                  <a16:creationId xmlns:a16="http://schemas.microsoft.com/office/drawing/2014/main" id="{0FB4F244-8EA8-4828-8626-A0E7A06E3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30480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>
              <a:extLst>
                <a:ext uri="{FF2B5EF4-FFF2-40B4-BE49-F238E27FC236}">
                  <a16:creationId xmlns:a16="http://schemas.microsoft.com/office/drawing/2014/main" id="{91B2CB3E-C453-47F2-8043-66E6A3113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613" y="2095500"/>
              <a:ext cx="1252537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>
                  <a:latin typeface="Helvetica" panose="020B0604020202020204" pitchFamily="34" charset="0"/>
                </a:rPr>
                <a:t>User</a:t>
              </a:r>
            </a:p>
            <a:p>
              <a:pPr algn="ctr">
                <a:buFontTx/>
                <a:buNone/>
              </a:pPr>
              <a:r>
                <a:rPr lang="en-US" altLang="en-US">
                  <a:latin typeface="Helvetica" panose="020B0604020202020204" pitchFamily="34" charset="0"/>
                </a:rPr>
                <a:t>process</a:t>
              </a:r>
            </a:p>
          </p:txBody>
        </p:sp>
        <p:sp>
          <p:nvSpPr>
            <p:cNvPr id="33" name="Line 24">
              <a:extLst>
                <a:ext uri="{FF2B5EF4-FFF2-40B4-BE49-F238E27FC236}">
                  <a16:creationId xmlns:a16="http://schemas.microsoft.com/office/drawing/2014/main" id="{F94BBEFF-ACE1-4A0A-80EC-65F8ED6CE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288" y="5672138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2F0D16CE-4DE2-4628-A341-2150ECDA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038" y="5683250"/>
              <a:ext cx="0" cy="476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7FECF73-99C9-4B64-AC02-3878B8DA72D6}"/>
              </a:ext>
            </a:extLst>
          </p:cNvPr>
          <p:cNvSpPr txBox="1"/>
          <p:nvPr/>
        </p:nvSpPr>
        <p:spPr>
          <a:xfrm>
            <a:off x="4107307" y="5725540"/>
            <a:ext cx="682817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/>
              <a:t>Why File System Abstraction?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Why do we need File System Abstraction in OS?</a:t>
            </a:r>
          </a:p>
          <a:p>
            <a:pPr algn="ctr">
              <a:lnSpc>
                <a:spcPct val="150000"/>
              </a:lnSpc>
            </a:pPr>
            <a:r>
              <a:rPr lang="en-IN" dirty="0"/>
              <a:t>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C6EDF-4364-4960-B86F-11E2499D3B53}"/>
              </a:ext>
            </a:extLst>
          </p:cNvPr>
          <p:cNvSpPr/>
          <p:nvPr/>
        </p:nvSpPr>
        <p:spPr>
          <a:xfrm>
            <a:off x="6765305" y="2379440"/>
            <a:ext cx="1882655" cy="1273815"/>
          </a:xfrm>
          <a:prstGeom prst="rect">
            <a:avLst/>
          </a:prstGeom>
          <a:solidFill>
            <a:srgbClr val="FE72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File 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24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E28B-B105-46E6-8A37-1975ED24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Communicating with OS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47FB566-8FA4-44C7-A318-DCCE973F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593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0070C0"/>
                </a:solidFill>
              </a:rPr>
              <a:t>System call</a:t>
            </a:r>
          </a:p>
          <a:p>
            <a:pPr lvl="1"/>
            <a:r>
              <a:rPr lang="en-US" altLang="en-US" dirty="0"/>
              <a:t>Request to the operating system to perform a task that the process </a:t>
            </a:r>
            <a:r>
              <a:rPr lang="en-US" altLang="en-US" u="sng" dirty="0"/>
              <a:t>does not have permission to perform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Signal</a:t>
            </a:r>
          </a:p>
          <a:p>
            <a:pPr lvl="1"/>
            <a:r>
              <a:rPr lang="en-US" altLang="en-US" dirty="0"/>
              <a:t>Asynchronous notification sent to a process to notify the process of an event that has occurred 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Standard Library Calls</a:t>
            </a:r>
          </a:p>
          <a:p>
            <a:pPr lvl="1"/>
            <a:r>
              <a:rPr lang="en-US" altLang="en-US" dirty="0"/>
              <a:t>Generic I/O support</a:t>
            </a:r>
          </a:p>
          <a:p>
            <a:pPr lvl="1"/>
            <a:r>
              <a:rPr lang="en-US" altLang="en-US" dirty="0"/>
              <a:t>A smart wrapper around I/O-related </a:t>
            </a:r>
            <a:r>
              <a:rPr lang="en-US" altLang="en-US" b="1" dirty="0"/>
              <a:t>system calls. </a:t>
            </a:r>
            <a:r>
              <a:rPr lang="en-US" altLang="en-US" dirty="0"/>
              <a:t>This means, system calls are normally embedded in some library calls. 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3DD1E9-DED9-4098-8890-25886F12838D}"/>
              </a:ext>
            </a:extLst>
          </p:cNvPr>
          <p:cNvGrpSpPr/>
          <p:nvPr/>
        </p:nvGrpSpPr>
        <p:grpSpPr>
          <a:xfrm>
            <a:off x="6944139" y="2341284"/>
            <a:ext cx="5102088" cy="1600200"/>
            <a:chOff x="1875183" y="1752600"/>
            <a:chExt cx="5206537" cy="1600200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B76B2B8A-966A-49D6-82D5-BF9CCBCEB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5650" y="1752600"/>
              <a:ext cx="2133600" cy="4572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 b="1" dirty="0"/>
                <a:t>User Process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99226891-7D0A-46F8-B39B-98436FE71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900" y="2895600"/>
              <a:ext cx="2705100" cy="457200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 b="1" dirty="0"/>
                <a:t>Operating System</a:t>
              </a: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07F1D8-9A07-4696-8F65-540B495B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1981200"/>
              <a:ext cx="533400" cy="914400"/>
            </a:xfrm>
            <a:custGeom>
              <a:avLst/>
              <a:gdLst>
                <a:gd name="T0" fmla="*/ 336 w 336"/>
                <a:gd name="T1" fmla="*/ 576 h 576"/>
                <a:gd name="T2" fmla="*/ 0 w 336"/>
                <a:gd name="T3" fmla="*/ 288 h 576"/>
                <a:gd name="T4" fmla="*/ 336 w 336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336" y="576"/>
                  </a:moveTo>
                  <a:cubicBezTo>
                    <a:pt x="168" y="480"/>
                    <a:pt x="0" y="384"/>
                    <a:pt x="0" y="288"/>
                  </a:cubicBezTo>
                  <a:cubicBezTo>
                    <a:pt x="0" y="192"/>
                    <a:pt x="168" y="96"/>
                    <a:pt x="336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2F99DEC-4DA6-455F-ACCA-078DFFB1576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410200" y="1981200"/>
              <a:ext cx="533400" cy="914400"/>
            </a:xfrm>
            <a:custGeom>
              <a:avLst/>
              <a:gdLst>
                <a:gd name="T0" fmla="*/ 336 w 336"/>
                <a:gd name="T1" fmla="*/ 576 h 576"/>
                <a:gd name="T2" fmla="*/ 0 w 336"/>
                <a:gd name="T3" fmla="*/ 288 h 576"/>
                <a:gd name="T4" fmla="*/ 336 w 336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576">
                  <a:moveTo>
                    <a:pt x="336" y="576"/>
                  </a:moveTo>
                  <a:cubicBezTo>
                    <a:pt x="168" y="480"/>
                    <a:pt x="0" y="384"/>
                    <a:pt x="0" y="288"/>
                  </a:cubicBezTo>
                  <a:cubicBezTo>
                    <a:pt x="0" y="192"/>
                    <a:pt x="168" y="96"/>
                    <a:pt x="336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01798E27-13E7-47E6-B51B-B6DE9BF1D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183" y="2209800"/>
              <a:ext cx="1030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dirty="0"/>
                <a:t>signals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C3C57E78-5C4B-4687-8D6C-B2D48176F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3" y="2209800"/>
              <a:ext cx="106191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 dirty="0"/>
                <a:t>systems 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03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8E7-A1A2-4015-BF6A-5831223F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5F1C-8454-42A6-A54C-FF15341E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564"/>
            <a:ext cx="5257796" cy="4351338"/>
          </a:xfrm>
        </p:spPr>
        <p:txBody>
          <a:bodyPr/>
          <a:lstStyle/>
          <a:p>
            <a:r>
              <a:rPr lang="en-US" altLang="en-US" dirty="0"/>
              <a:t>Method for user process to invoke </a:t>
            </a:r>
            <a:r>
              <a:rPr lang="en-US" altLang="en-US" i="1" dirty="0">
                <a:solidFill>
                  <a:srgbClr val="0070C0"/>
                </a:solidFill>
              </a:rPr>
              <a:t>OS services</a:t>
            </a:r>
          </a:p>
          <a:p>
            <a:pPr>
              <a:lnSpc>
                <a:spcPct val="140000"/>
              </a:lnSpc>
            </a:pPr>
            <a:r>
              <a:rPr lang="en-US" altLang="en-US" dirty="0"/>
              <a:t>Called just like a function</a:t>
            </a:r>
          </a:p>
          <a:p>
            <a:pPr lvl="1"/>
            <a:r>
              <a:rPr lang="en-US" altLang="en-US" dirty="0"/>
              <a:t>Essentially a “protected” function call</a:t>
            </a:r>
          </a:p>
          <a:p>
            <a:pPr lvl="1"/>
            <a:r>
              <a:rPr lang="en-US" altLang="en-US" dirty="0"/>
              <a:t>That transfers control to the OS and back</a:t>
            </a:r>
          </a:p>
          <a:p>
            <a:endParaRPr lang="en-US" alt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E9C4F3-E9F9-41D4-ACB2-5F55E132D000}"/>
              </a:ext>
            </a:extLst>
          </p:cNvPr>
          <p:cNvGrpSpPr/>
          <p:nvPr/>
        </p:nvGrpSpPr>
        <p:grpSpPr>
          <a:xfrm>
            <a:off x="5904686" y="2597426"/>
            <a:ext cx="4089400" cy="2133600"/>
            <a:chOff x="682625" y="2667000"/>
            <a:chExt cx="4089400" cy="213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850D37-C802-43EE-BD15-6B7CAAB25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425" y="4114800"/>
              <a:ext cx="1676400" cy="4572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Tx/>
                <a:buNone/>
              </a:pPr>
              <a:r>
                <a:rPr lang="en-US" altLang="en-US" b="1" dirty="0"/>
                <a:t>File System</a:t>
              </a: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1567BB0A-3B8F-4615-9770-C8669F1C2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625" y="45720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F58CE151-3851-43C6-9E42-4518B8449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625" y="3886200"/>
              <a:ext cx="3581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44FA5D66-F569-44E4-BFB0-012A940E2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625" y="3394075"/>
              <a:ext cx="16208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/>
                <a:t>Application</a:t>
              </a:r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7E248F41-8C1A-4B77-BC8F-10F971FB3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925" y="3886200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/>
                <a:t>OS</a:t>
              </a: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435ACF27-4998-4FA8-9272-3F04FFE2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667000"/>
              <a:ext cx="1371600" cy="9906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68A6B655-2BCA-4072-A505-802ADDBFC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788" y="2667000"/>
              <a:ext cx="116522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User</a:t>
              </a:r>
            </a:p>
            <a:p>
              <a:pPr algn="ctr">
                <a:buFontTx/>
                <a:buNone/>
              </a:pPr>
              <a:r>
                <a:rPr lang="en-US" altLang="en-US" b="1">
                  <a:solidFill>
                    <a:schemeClr val="tx2"/>
                  </a:solidFill>
                </a:rPr>
                <a:t>Process</a:t>
              </a:r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DCC3D245-8F07-4E57-B901-C35DC3C0C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6576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347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6137239-F58C-4B90-A103-4A1CEC6DE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D66D-F5DB-4F50-B3FD-DD40AAC46AF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38018" name="Rectangle 2">
            <a:extLst>
              <a:ext uri="{FF2B5EF4-FFF2-40B4-BE49-F238E27FC236}">
                <a16:creationId xmlns:a16="http://schemas.microsoft.com/office/drawing/2014/main" id="{A918397F-1FF3-4597-A738-21BF06E97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5368" y="396497"/>
            <a:ext cx="10515600" cy="1325563"/>
          </a:xfrm>
        </p:spPr>
        <p:txBody>
          <a:bodyPr/>
          <a:lstStyle/>
          <a:p>
            <a:r>
              <a:rPr lang="en-US" altLang="en-US"/>
              <a:t>Implementing a System Call </a:t>
            </a:r>
          </a:p>
        </p:txBody>
      </p:sp>
      <p:sp>
        <p:nvSpPr>
          <p:cNvPr id="1238019" name="Rectangle 3">
            <a:extLst>
              <a:ext uri="{FF2B5EF4-FFF2-40B4-BE49-F238E27FC236}">
                <a16:creationId xmlns:a16="http://schemas.microsoft.com/office/drawing/2014/main" id="{DCC62175-CAA2-46DA-8B3B-458F71E5F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5368" y="1556265"/>
            <a:ext cx="5678608" cy="516520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en-US" dirty="0"/>
              <a:t>System calls are implemented using traps (SWI)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OS gains/given control through trap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Switches to supervisor mode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Performs the service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Switches back to user mode</a:t>
            </a:r>
          </a:p>
          <a:p>
            <a:pPr lvl="1">
              <a:lnSpc>
                <a:spcPct val="170000"/>
              </a:lnSpc>
            </a:pPr>
            <a:r>
              <a:rPr lang="en-US" altLang="en-US" dirty="0"/>
              <a:t>Gives control back to user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B868C9-2F14-48F4-84BD-8FCFA3DFB9C3}"/>
              </a:ext>
            </a:extLst>
          </p:cNvPr>
          <p:cNvGrpSpPr/>
          <p:nvPr/>
        </p:nvGrpSpPr>
        <p:grpSpPr>
          <a:xfrm>
            <a:off x="7034986" y="1722060"/>
            <a:ext cx="4232364" cy="3874532"/>
            <a:chOff x="4991100" y="2057400"/>
            <a:chExt cx="4232364" cy="3874532"/>
          </a:xfrm>
        </p:grpSpPr>
        <p:sp>
          <p:nvSpPr>
            <p:cNvPr id="1238021" name="Rectangle 5">
              <a:extLst>
                <a:ext uri="{FF2B5EF4-FFF2-40B4-BE49-F238E27FC236}">
                  <a16:creationId xmlns:a16="http://schemas.microsoft.com/office/drawing/2014/main" id="{6F7FC931-7346-4D69-B669-AD1C1A889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100" y="4283333"/>
              <a:ext cx="2057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50000"/>
                </a:spcBef>
                <a:defRPr sz="2400">
                  <a:solidFill>
                    <a:srgbClr val="0000FF"/>
                  </a:solidFill>
                  <a:latin typeface="Helvetica" panose="020B0604020202020204" pitchFamily="34" charset="0"/>
                </a:defRPr>
              </a:lvl1pPr>
              <a:lvl2pPr marL="742950" indent="-285750" eaLnBrk="0" hangingPunct="0">
                <a:spcBef>
                  <a:spcPct val="10000"/>
                </a:spcBef>
                <a:buFont typeface="MT Extra" panose="05050102010205020202" pitchFamily="18" charset="2"/>
                <a:buChar char="o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085850" indent="-228600" eaLnBrk="0" hangingPunct="0">
                <a:spcBef>
                  <a:spcPct val="10000"/>
                </a:spcBef>
                <a:buChar char="–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428750" indent="-228600" eaLnBrk="0" hangingPunct="0">
                <a:spcBef>
                  <a:spcPct val="10000"/>
                </a:spcBef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1771650" indent="-228600" eaLnBrk="0" hangingPunct="0">
                <a:spcBef>
                  <a:spcPct val="10000"/>
                </a:spcBef>
                <a:buFont typeface="Symbol" panose="05050102010706020507" pitchFamily="18" charset="2"/>
                <a:buChar char="+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22885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Symbol" panose="05050102010706020507" pitchFamily="18" charset="2"/>
                <a:buChar char="+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68605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Symbol" panose="05050102010706020507" pitchFamily="18" charset="2"/>
                <a:buChar char="+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14325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Symbol" panose="05050102010706020507" pitchFamily="18" charset="2"/>
                <a:buChar char="+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60045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Symbol" panose="05050102010706020507" pitchFamily="18" charset="2"/>
                <a:buChar char="+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lang="en-IN" altLang="en-US" sz="28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SWI 0x69</a:t>
              </a:r>
              <a:endPara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8022" name="Line 6">
              <a:extLst>
                <a:ext uri="{FF2B5EF4-FFF2-40B4-BE49-F238E27FC236}">
                  <a16:creationId xmlns:a16="http://schemas.microsoft.com/office/drawing/2014/main" id="{B5EED43B-D042-41E5-A317-3C96C287B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2574667"/>
              <a:ext cx="1911626" cy="168155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023" name="Text Box 7">
              <a:extLst>
                <a:ext uri="{FF2B5EF4-FFF2-40B4-BE49-F238E27FC236}">
                  <a16:creationId xmlns:a16="http://schemas.microsoft.com/office/drawing/2014/main" id="{35BF6234-00C9-474D-B439-985263F7F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2057400"/>
              <a:ext cx="1374864" cy="17543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u="sng" dirty="0"/>
                <a:t>Which call?</a:t>
              </a:r>
            </a:p>
            <a:p>
              <a:pPr>
                <a:buFontTx/>
                <a:buNone/>
              </a:pPr>
              <a:r>
                <a:rPr lang="en-US" altLang="en-US" dirty="0"/>
                <a:t>1: close</a:t>
              </a:r>
            </a:p>
            <a:p>
              <a:pPr>
                <a:buFontTx/>
                <a:buNone/>
              </a:pPr>
              <a:r>
                <a:rPr lang="en-US" altLang="en-US" dirty="0"/>
                <a:t>2: Read Int</a:t>
              </a:r>
            </a:p>
            <a:p>
              <a:pPr>
                <a:buFontTx/>
                <a:buNone/>
              </a:pPr>
              <a:r>
                <a:rPr lang="en-US" altLang="en-US" dirty="0"/>
                <a:t>3: Read Char</a:t>
              </a:r>
            </a:p>
            <a:p>
              <a:pPr>
                <a:buFontTx/>
                <a:buNone/>
              </a:pPr>
              <a:r>
                <a:rPr lang="en-US" altLang="en-US" dirty="0"/>
                <a:t>4: write Int</a:t>
              </a:r>
            </a:p>
            <a:p>
              <a:pPr>
                <a:buFontTx/>
                <a:buNone/>
              </a:pPr>
              <a:r>
                <a:rPr lang="en-US" altLang="en-US" dirty="0"/>
                <a:t>…</a:t>
              </a:r>
            </a:p>
          </p:txBody>
        </p:sp>
        <p:sp>
          <p:nvSpPr>
            <p:cNvPr id="1238024" name="Line 8">
              <a:extLst>
                <a:ext uri="{FF2B5EF4-FFF2-40B4-BE49-F238E27FC236}">
                  <a16:creationId xmlns:a16="http://schemas.microsoft.com/office/drawing/2014/main" id="{5AAB8ACB-EA65-490B-81D7-1E2FA7E7C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19800" y="4691444"/>
              <a:ext cx="1676400" cy="109975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025" name="Text Box 9">
              <a:extLst>
                <a:ext uri="{FF2B5EF4-FFF2-40B4-BE49-F238E27FC236}">
                  <a16:creationId xmlns:a16="http://schemas.microsoft.com/office/drawing/2014/main" id="{D4954853-55B1-46C5-929A-D344801CE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562600"/>
              <a:ext cx="1517916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/>
                <a:t>Trap to the OS</a:t>
              </a:r>
            </a:p>
          </p:txBody>
        </p:sp>
      </p:grpSp>
      <p:sp>
        <p:nvSpPr>
          <p:cNvPr id="1238026" name="Text Box 10">
            <a:extLst>
              <a:ext uri="{FF2B5EF4-FFF2-40B4-BE49-F238E27FC236}">
                <a16:creationId xmlns:a16="http://schemas.microsoft.com/office/drawing/2014/main" id="{FE6DC636-A840-4DF6-9853-EFE97203F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76" y="5895201"/>
            <a:ext cx="49910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dirty="0"/>
              <a:t>System-call specific arguments are passed with SWI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EC21-608B-49C1-9371-7F00C0AD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and API (Context is C Language)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F4BE7-627C-4172-94C1-C0B7ABE6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API stands for </a:t>
            </a:r>
            <a:r>
              <a:rPr lang="en-IN" sz="2400" b="1" i="1" dirty="0">
                <a:solidFill>
                  <a:srgbClr val="0070C0"/>
                </a:solidFill>
              </a:rPr>
              <a:t>Application Programming Interface </a:t>
            </a:r>
            <a:r>
              <a:rPr lang="en-IN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 opposed to UI)</a:t>
            </a:r>
          </a:p>
          <a:p>
            <a:r>
              <a:rPr lang="en-IN" sz="2400" dirty="0"/>
              <a:t>API is closely related to library</a:t>
            </a:r>
          </a:p>
          <a:p>
            <a:r>
              <a:rPr lang="en-IN" sz="2400" dirty="0"/>
              <a:t>API is the specification of library – Library is an implementation of an API</a:t>
            </a:r>
          </a:p>
          <a:p>
            <a:r>
              <a:rPr lang="en-IN" sz="2400" dirty="0"/>
              <a:t>API specification includes the following for every function in the library</a:t>
            </a:r>
          </a:p>
          <a:p>
            <a:pPr lvl="1"/>
            <a:r>
              <a:rPr lang="en-IN" u="sng" dirty="0">
                <a:solidFill>
                  <a:srgbClr val="0070C0"/>
                </a:solidFill>
              </a:rPr>
              <a:t>Declaration</a:t>
            </a:r>
            <a:r>
              <a:rPr lang="en-IN" dirty="0"/>
              <a:t>: Function Name, Return Value, and its Arguments, &amp; documentation – pretty much the content of header file</a:t>
            </a:r>
          </a:p>
          <a:p>
            <a:r>
              <a:rPr lang="en-IN" sz="2400" dirty="0"/>
              <a:t>Library includes</a:t>
            </a:r>
          </a:p>
          <a:p>
            <a:pPr lvl="1"/>
            <a:r>
              <a:rPr lang="en-IN" u="sng" dirty="0">
                <a:solidFill>
                  <a:srgbClr val="0070C0"/>
                </a:solidFill>
              </a:rPr>
              <a:t>Definition</a:t>
            </a:r>
            <a:r>
              <a:rPr lang="en-IN" dirty="0"/>
              <a:t>: Implementation of those functions (There can be multiple libraries for the same API!) – (content of corresponding .c file)</a:t>
            </a:r>
          </a:p>
          <a:p>
            <a:r>
              <a:rPr lang="en-IN" sz="2400" dirty="0"/>
              <a:t>A </a:t>
            </a:r>
            <a:r>
              <a:rPr lang="en-IN" sz="2400" b="1" i="1" dirty="0"/>
              <a:t>C</a:t>
            </a:r>
            <a:r>
              <a:rPr lang="en-IN" sz="2400" dirty="0"/>
              <a:t> Library can either </a:t>
            </a:r>
            <a:r>
              <a:rPr lang="en-IN" sz="2400" dirty="0">
                <a:solidFill>
                  <a:srgbClr val="0070C0"/>
                </a:solidFill>
              </a:rPr>
              <a:t>dynamic (.</a:t>
            </a:r>
            <a:r>
              <a:rPr lang="en-IN" sz="2400" dirty="0" err="1">
                <a:solidFill>
                  <a:srgbClr val="0070C0"/>
                </a:solidFill>
              </a:rPr>
              <a:t>dll</a:t>
            </a:r>
            <a:r>
              <a:rPr lang="en-IN" sz="2400" dirty="0">
                <a:solidFill>
                  <a:srgbClr val="0070C0"/>
                </a:solidFill>
              </a:rPr>
              <a:t>)</a:t>
            </a:r>
            <a:r>
              <a:rPr lang="en-IN" sz="2400" dirty="0"/>
              <a:t> or </a:t>
            </a:r>
            <a:r>
              <a:rPr lang="en-IN" sz="2400" dirty="0">
                <a:solidFill>
                  <a:srgbClr val="0070C0"/>
                </a:solidFill>
              </a:rPr>
              <a:t>static (.lib)</a:t>
            </a:r>
          </a:p>
          <a:p>
            <a:r>
              <a:rPr lang="en-IN" sz="2400" u="sng" dirty="0"/>
              <a:t>Library</a:t>
            </a:r>
            <a:r>
              <a:rPr lang="en-IN" sz="2400" dirty="0"/>
              <a:t>: </a:t>
            </a:r>
            <a:r>
              <a:rPr lang="en-IN" sz="2400" dirty="0" err="1"/>
              <a:t>stdio</a:t>
            </a:r>
            <a:r>
              <a:rPr lang="en-IN" sz="2400" dirty="0"/>
              <a:t> (</a:t>
            </a:r>
            <a:r>
              <a:rPr lang="en-IN" sz="2400" dirty="0" err="1"/>
              <a:t>stdio.h</a:t>
            </a:r>
            <a:r>
              <a:rPr lang="en-IN" sz="2400" dirty="0"/>
              <a:t>) with </a:t>
            </a:r>
            <a:r>
              <a:rPr lang="en-IN" sz="2400" dirty="0" err="1">
                <a:solidFill>
                  <a:srgbClr val="0070C0"/>
                </a:solidFill>
              </a:rPr>
              <a:t>printf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and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scanf</a:t>
            </a: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functions.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8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1454</Words>
  <Application>Microsoft Office PowerPoint</Application>
  <PresentationFormat>Widescreen</PresentationFormat>
  <Paragraphs>231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Helvetica</vt:lpstr>
      <vt:lpstr>inherit</vt:lpstr>
      <vt:lpstr>Office Theme</vt:lpstr>
      <vt:lpstr>Worksheet</vt:lpstr>
      <vt:lpstr>File Processing</vt:lpstr>
      <vt:lpstr>References</vt:lpstr>
      <vt:lpstr>Files Storage</vt:lpstr>
      <vt:lpstr>File Cluster - Chaining</vt:lpstr>
      <vt:lpstr>File system </vt:lpstr>
      <vt:lpstr>Communicating with OS</vt:lpstr>
      <vt:lpstr>System Calls</vt:lpstr>
      <vt:lpstr>Implementing a System Call </vt:lpstr>
      <vt:lpstr>Library and API (Context is C Language) </vt:lpstr>
      <vt:lpstr>Using Lib in your C program</vt:lpstr>
      <vt:lpstr>File Handle</vt:lpstr>
      <vt:lpstr>File with Tcl</vt:lpstr>
      <vt:lpstr>Special Files: Stdin, stdout, and stderr</vt:lpstr>
      <vt:lpstr>PowerPoint Presentation</vt:lpstr>
      <vt:lpstr>PowerPoint Presentation</vt:lpstr>
      <vt:lpstr>PowerPoint Presentation</vt:lpstr>
      <vt:lpstr>PowerPoint Presentation</vt:lpstr>
      <vt:lpstr>Hexdump</vt:lpstr>
      <vt:lpstr>PowerPoint Presentation</vt:lpstr>
      <vt:lpstr>Exercise</vt:lpstr>
      <vt:lpstr>ARMSIM</vt:lpstr>
      <vt:lpstr>Software Interrupt (SWI)</vt:lpstr>
      <vt:lpstr>ARM SIM – File I/O Plugin Exceptions (1)</vt:lpstr>
      <vt:lpstr>ARM SIM – File I/O Plugin Exceptions (2)</vt:lpstr>
      <vt:lpstr>ARM SIM – Opening a File for Input/Output</vt:lpstr>
      <vt:lpstr>ARM SIM – Reading a string from a file</vt:lpstr>
      <vt:lpstr>File Close</vt:lpstr>
      <vt:lpstr>File Output</vt:lpstr>
      <vt:lpstr>ARM SIM – Writing a string to a file</vt:lpstr>
      <vt:lpstr>ARMSIM – Working with Embest Plugin</vt:lpstr>
      <vt:lpstr>ARMSIM – Embest LED – Exception Code</vt:lpstr>
      <vt:lpstr>Exercise</vt:lpstr>
      <vt:lpstr>Exercise (Optional)</vt:lpstr>
      <vt:lpstr>Disk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</dc:title>
  <dc:creator>Hari T S Narayanan</dc:creator>
  <cp:lastModifiedBy>Hari T S Narayanan</cp:lastModifiedBy>
  <cp:revision>1</cp:revision>
  <dcterms:created xsi:type="dcterms:W3CDTF">2019-02-18T17:26:12Z</dcterms:created>
  <dcterms:modified xsi:type="dcterms:W3CDTF">2019-02-18T17:28:28Z</dcterms:modified>
</cp:coreProperties>
</file>