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1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9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6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8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C01C-036F-4E59-95DE-E693D131677C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2B3F-6D27-4C68-A2E1-6033122DE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keydata.com/sql/sqldistinc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Alter Table Command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7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AVG function on an arithmetic operation</a:t>
            </a:r>
          </a:p>
          <a:p>
            <a:r>
              <a:rPr lang="en-IN" dirty="0"/>
              <a:t>Assume that sales tax is 10% of the sales amount, we use the following SQL statement to get the average sales tax amount</a:t>
            </a:r>
            <a:r>
              <a:rPr lang="en-IN" dirty="0" smtClean="0"/>
              <a:t>:</a:t>
            </a:r>
          </a:p>
          <a:p>
            <a:r>
              <a:rPr lang="en-IN" b="1" dirty="0"/>
              <a:t>SELECT AVG(Sales*0.1) FROM </a:t>
            </a:r>
            <a:r>
              <a:rPr lang="en-IN" b="1" dirty="0" err="1"/>
              <a:t>Store_Information</a:t>
            </a:r>
            <a:r>
              <a:rPr lang="en-IN" b="1" dirty="0" smtClean="0"/>
              <a:t>;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91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COUNT</a:t>
            </a:r>
            <a:r>
              <a:rPr lang="en-IN" dirty="0"/>
              <a:t> function in SQL is used to calculate the number of rows returned from the SQL statement</a:t>
            </a:r>
            <a:r>
              <a:rPr lang="en-IN" dirty="0" smtClean="0"/>
              <a:t>.</a:t>
            </a:r>
          </a:p>
          <a:p>
            <a:r>
              <a:rPr lang="en-IN" b="1" dirty="0"/>
              <a:t>SELECT COUNT (&lt;expression&gt;)</a:t>
            </a:r>
            <a:br>
              <a:rPr lang="en-IN" b="1" dirty="0"/>
            </a:br>
            <a:r>
              <a:rPr lang="en-IN" b="1" dirty="0"/>
              <a:t>FROM "</a:t>
            </a:r>
            <a:r>
              <a:rPr lang="en-IN" b="1" dirty="0" err="1" smtClean="0"/>
              <a:t>table_name</a:t>
            </a:r>
            <a:r>
              <a:rPr lang="en-IN" b="1" dirty="0" smtClean="0"/>
              <a:t>“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SELECT COUNT(</a:t>
            </a:r>
            <a:r>
              <a:rPr lang="en-IN" b="1" dirty="0" err="1"/>
              <a:t>Store_Name</a:t>
            </a:r>
            <a:r>
              <a:rPr lang="en-IN" b="1" dirty="0"/>
              <a:t>)</a:t>
            </a:r>
            <a:br>
              <a:rPr lang="en-IN" b="1" dirty="0"/>
            </a:br>
            <a:r>
              <a:rPr lang="en-IN" b="1" dirty="0"/>
              <a:t>FROM </a:t>
            </a:r>
            <a:r>
              <a:rPr lang="en-IN" b="1" dirty="0" err="1"/>
              <a:t>Store_Information</a:t>
            </a:r>
            <a:r>
              <a:rPr lang="en-IN" b="1" dirty="0" smtClean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0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COUNT</a:t>
            </a:r>
            <a:r>
              <a:rPr lang="en-IN" dirty="0"/>
              <a:t> and </a:t>
            </a:r>
            <a:r>
              <a:rPr lang="en-IN" b="1" dirty="0">
                <a:hlinkClick r:id="rId2"/>
              </a:rPr>
              <a:t>DISTINCT</a:t>
            </a:r>
            <a:r>
              <a:rPr lang="en-IN" dirty="0"/>
              <a:t> can be used together in a statement to retrieve the number of distinct entries in a table. </a:t>
            </a:r>
            <a:endParaRPr lang="en-IN" dirty="0" smtClean="0"/>
          </a:p>
          <a:p>
            <a:endParaRPr lang="en-IN" dirty="0"/>
          </a:p>
          <a:p>
            <a:r>
              <a:rPr lang="en-IN" b="1" dirty="0"/>
              <a:t>SELECT COUNT (DISTINCT </a:t>
            </a:r>
            <a:r>
              <a:rPr lang="en-IN" b="1" dirty="0" err="1"/>
              <a:t>Store_Name</a:t>
            </a:r>
            <a:r>
              <a:rPr lang="en-IN" b="1" dirty="0"/>
              <a:t>)</a:t>
            </a:r>
            <a:br>
              <a:rPr lang="en-IN" b="1" dirty="0"/>
            </a:br>
            <a:r>
              <a:rPr lang="en-IN" b="1" dirty="0"/>
              <a:t>FROM </a:t>
            </a:r>
            <a:r>
              <a:rPr lang="en-IN" b="1" dirty="0" err="1"/>
              <a:t>Store_Information</a:t>
            </a:r>
            <a:r>
              <a:rPr lang="en-IN" b="1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41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 </a:t>
            </a:r>
            <a:r>
              <a:rPr lang="en-IN" b="1" dirty="0"/>
              <a:t>MAX</a:t>
            </a:r>
            <a:r>
              <a:rPr lang="en-IN" dirty="0"/>
              <a:t> function is used to find the maximum value in an expression</a:t>
            </a:r>
            <a:r>
              <a:rPr lang="en-IN" dirty="0" smtClean="0"/>
              <a:t>.</a:t>
            </a:r>
          </a:p>
          <a:p>
            <a:r>
              <a:rPr lang="en-IN" b="1" dirty="0"/>
              <a:t>SELECT MAX (&lt;expression&gt;)</a:t>
            </a:r>
            <a:br>
              <a:rPr lang="en-IN" b="1" dirty="0"/>
            </a:br>
            <a:r>
              <a:rPr lang="en-IN" b="1" dirty="0"/>
              <a:t>FROM "</a:t>
            </a:r>
            <a:r>
              <a:rPr lang="en-IN" b="1" dirty="0" err="1"/>
              <a:t>table_name</a:t>
            </a:r>
            <a:r>
              <a:rPr lang="en-IN" b="1" dirty="0" smtClean="0"/>
              <a:t>";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SELECT MAX(Sales) FROM </a:t>
            </a:r>
            <a:r>
              <a:rPr lang="en-IN" b="1" dirty="0" err="1"/>
              <a:t>Store_Information</a:t>
            </a:r>
            <a:r>
              <a:rPr lang="en-IN" b="1" dirty="0" smtClean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1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Max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MAX function on an arithmetic operation</a:t>
            </a:r>
          </a:p>
          <a:p>
            <a:r>
              <a:rPr lang="en-IN" dirty="0"/>
              <a:t>Assume that sales tax is 10% of the sales amount, we use the following SQL statement to get the maximum sales tax amount</a:t>
            </a:r>
            <a:r>
              <a:rPr lang="en-IN" dirty="0" smtClean="0"/>
              <a:t>:</a:t>
            </a:r>
          </a:p>
          <a:p>
            <a:r>
              <a:rPr lang="en-IN" b="1" dirty="0"/>
              <a:t>SELECT MAX(Sales*0.1) FROM </a:t>
            </a:r>
            <a:r>
              <a:rPr lang="en-IN" b="1" dirty="0" err="1"/>
              <a:t>Store_Information</a:t>
            </a:r>
            <a:r>
              <a:rPr lang="en-IN" b="1" dirty="0" smtClean="0"/>
              <a:t>;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8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MIN</a:t>
            </a:r>
            <a:r>
              <a:rPr lang="en-IN" dirty="0"/>
              <a:t> function is used to find the minimum value in an expression</a:t>
            </a:r>
            <a:r>
              <a:rPr lang="en-IN" dirty="0" smtClean="0"/>
              <a:t>.</a:t>
            </a:r>
          </a:p>
          <a:p>
            <a:r>
              <a:rPr lang="en-IN" b="1" dirty="0"/>
              <a:t>SELECT MIN (&lt;expression&gt;)</a:t>
            </a:r>
            <a:br>
              <a:rPr lang="en-IN" b="1" dirty="0"/>
            </a:br>
            <a:r>
              <a:rPr lang="en-IN" b="1" dirty="0"/>
              <a:t>FROM "</a:t>
            </a:r>
            <a:r>
              <a:rPr lang="en-IN" b="1" dirty="0" err="1"/>
              <a:t>table_name</a:t>
            </a:r>
            <a:r>
              <a:rPr lang="en-IN" b="1" dirty="0" smtClean="0"/>
              <a:t>";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SELECT MIN(Sales) FROM </a:t>
            </a:r>
            <a:r>
              <a:rPr lang="en-IN" b="1" dirty="0" err="1"/>
              <a:t>Store_Information</a:t>
            </a:r>
            <a:r>
              <a:rPr lang="en-IN" b="1" dirty="0" smtClean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51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MIN function on an arithmetic operation</a:t>
            </a:r>
          </a:p>
          <a:p>
            <a:r>
              <a:rPr lang="en-IN" b="1" dirty="0"/>
              <a:t>SELECT MIN(Sales*0.1) FROM </a:t>
            </a:r>
            <a:r>
              <a:rPr lang="en-IN" b="1" dirty="0" err="1"/>
              <a:t>Store_Information</a:t>
            </a:r>
            <a:r>
              <a:rPr lang="en-IN" b="1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92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 </a:t>
            </a:r>
            <a:r>
              <a:rPr lang="en-IN" b="1" dirty="0"/>
              <a:t>SUM</a:t>
            </a:r>
            <a:r>
              <a:rPr lang="en-IN" dirty="0"/>
              <a:t> function is used to calculate the total for an expression</a:t>
            </a:r>
            <a:r>
              <a:rPr lang="en-IN" dirty="0" smtClean="0"/>
              <a:t>.</a:t>
            </a:r>
          </a:p>
          <a:p>
            <a:r>
              <a:rPr lang="en-IN" b="1" dirty="0"/>
              <a:t>SELECT SUM(&lt;expression&gt;)</a:t>
            </a:r>
            <a:br>
              <a:rPr lang="en-IN" b="1" dirty="0"/>
            </a:br>
            <a:r>
              <a:rPr lang="en-IN" b="1" dirty="0"/>
              <a:t>FROM "</a:t>
            </a:r>
            <a:r>
              <a:rPr lang="en-IN" b="1" dirty="0" err="1"/>
              <a:t>table_name</a:t>
            </a:r>
            <a:r>
              <a:rPr lang="en-IN" b="1" dirty="0" smtClean="0"/>
              <a:t>";</a:t>
            </a:r>
          </a:p>
          <a:p>
            <a:endParaRPr lang="en-IN" b="1" dirty="0"/>
          </a:p>
          <a:p>
            <a:r>
              <a:rPr lang="en-IN" b="1" dirty="0"/>
              <a:t>SELECT SUM(Sales) FROM </a:t>
            </a:r>
            <a:r>
              <a:rPr lang="en-IN" b="1" dirty="0" err="1"/>
              <a:t>Store_Information</a:t>
            </a:r>
            <a:r>
              <a:rPr lang="en-IN" b="1" dirty="0" smtClean="0"/>
              <a:t>;</a:t>
            </a:r>
          </a:p>
          <a:p>
            <a:endParaRPr lang="en-IN" b="1" dirty="0"/>
          </a:p>
          <a:p>
            <a:r>
              <a:rPr lang="en-IN" b="1" dirty="0"/>
              <a:t>SELECT SUM(Sales*0.1) FROM </a:t>
            </a:r>
            <a:r>
              <a:rPr lang="en-IN" b="1" dirty="0" err="1"/>
              <a:t>Store_Information</a:t>
            </a:r>
            <a:r>
              <a:rPr lang="en-IN" b="1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50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ROUND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ROUND</a:t>
            </a:r>
            <a:r>
              <a:rPr lang="en-IN" dirty="0"/>
              <a:t> function in SQL is used to round a number to a specified precision</a:t>
            </a:r>
            <a:r>
              <a:rPr lang="en-IN" dirty="0" smtClean="0"/>
              <a:t>.</a:t>
            </a:r>
          </a:p>
          <a:p>
            <a:r>
              <a:rPr lang="en-IN" b="1" dirty="0"/>
              <a:t>ROUND (expression, [decimal place</a:t>
            </a:r>
            <a:r>
              <a:rPr lang="en-IN" b="1" dirty="0" smtClean="0"/>
              <a:t>])</a:t>
            </a:r>
            <a:endParaRPr lang="en-IN" b="1" dirty="0"/>
          </a:p>
          <a:p>
            <a:endParaRPr lang="en-IN" b="1" dirty="0" smtClean="0"/>
          </a:p>
          <a:p>
            <a:r>
              <a:rPr lang="en-IN" b="1" dirty="0"/>
              <a:t>SELECT </a:t>
            </a:r>
            <a:r>
              <a:rPr lang="en-IN" b="1" dirty="0" err="1"/>
              <a:t>First_Name</a:t>
            </a:r>
            <a:r>
              <a:rPr lang="en-IN" b="1" dirty="0"/>
              <a:t>, ROUND (Rating, 1) </a:t>
            </a:r>
            <a:r>
              <a:rPr lang="en-IN" b="1" dirty="0" err="1"/>
              <a:t>Rounded_Score</a:t>
            </a:r>
            <a:r>
              <a:rPr lang="en-IN" b="1" dirty="0"/>
              <a:t> FROM </a:t>
            </a:r>
            <a:r>
              <a:rPr lang="en-IN" b="1" dirty="0" err="1"/>
              <a:t>Student_Rating</a:t>
            </a:r>
            <a:r>
              <a:rPr lang="en-IN" b="1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44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ROUND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Decimal place is </a:t>
            </a:r>
            <a:r>
              <a:rPr lang="en-IN" b="1" dirty="0" smtClean="0"/>
              <a:t>negative</a:t>
            </a:r>
          </a:p>
          <a:p>
            <a:r>
              <a:rPr lang="en-IN" dirty="0" smtClean="0"/>
              <a:t>To </a:t>
            </a:r>
            <a:r>
              <a:rPr lang="en-IN" dirty="0"/>
              <a:t>round to the nearest tens place, we use the following </a:t>
            </a:r>
            <a:r>
              <a:rPr lang="en-IN" dirty="0" smtClean="0"/>
              <a:t>SQL</a:t>
            </a:r>
          </a:p>
          <a:p>
            <a:endParaRPr lang="en-IN" b="1" dirty="0" smtClean="0"/>
          </a:p>
          <a:p>
            <a:r>
              <a:rPr lang="en-IN" b="1" dirty="0"/>
              <a:t>SELECT </a:t>
            </a:r>
            <a:r>
              <a:rPr lang="en-IN" b="1" dirty="0" err="1"/>
              <a:t>First_Name</a:t>
            </a:r>
            <a:r>
              <a:rPr lang="en-IN" b="1" dirty="0"/>
              <a:t>, ROUND (Rating, -1) </a:t>
            </a:r>
            <a:r>
              <a:rPr lang="en-IN" b="1" dirty="0" err="1"/>
              <a:t>Rounded_Score</a:t>
            </a:r>
            <a:r>
              <a:rPr lang="en-IN" b="1" dirty="0"/>
              <a:t> FROM </a:t>
            </a:r>
            <a:r>
              <a:rPr lang="en-IN" b="1" dirty="0" err="1"/>
              <a:t>Student_Rating</a:t>
            </a:r>
            <a:r>
              <a:rPr lang="en-IN" b="1" dirty="0" smtClean="0"/>
              <a:t>;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21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SQL syntax for </a:t>
            </a:r>
            <a:r>
              <a:rPr lang="en-IN" b="1" dirty="0"/>
              <a:t>ALTER TABLE Add Column</a:t>
            </a:r>
            <a:r>
              <a:rPr lang="en-IN" dirty="0"/>
              <a:t> is,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ALTER TABLE "</a:t>
            </a:r>
            <a:r>
              <a:rPr lang="en-IN" b="1" dirty="0" err="1"/>
              <a:t>table_name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ADD "</a:t>
            </a:r>
            <a:r>
              <a:rPr lang="en-IN" b="1" dirty="0" err="1"/>
              <a:t>column_name</a:t>
            </a:r>
            <a:r>
              <a:rPr lang="en-IN" b="1" dirty="0"/>
              <a:t>" "Data Type</a:t>
            </a:r>
            <a:r>
              <a:rPr lang="en-IN" b="1" dirty="0" smtClean="0"/>
              <a:t>";</a:t>
            </a:r>
          </a:p>
          <a:p>
            <a:endParaRPr lang="en-IN" b="1" dirty="0"/>
          </a:p>
          <a:p>
            <a:r>
              <a:rPr lang="en-IN" b="1" dirty="0"/>
              <a:t>ALTER TABLE Customer ADD Gender char(1</a:t>
            </a:r>
            <a:r>
              <a:rPr lang="en-IN" b="1" dirty="0" smtClean="0"/>
              <a:t>);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55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Add multiple columns to a table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ALTER TABLE Customer ADD (Email char(30), Telephone char(20) </a:t>
            </a:r>
            <a:r>
              <a:rPr lang="en-IN" b="1" dirty="0" smtClean="0"/>
              <a:t>);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1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Modify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Sometimes we need to change the data type of a column.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b="1" dirty="0"/>
              <a:t>ALTER TABLE "</a:t>
            </a:r>
            <a:r>
              <a:rPr lang="en-IN" b="1" dirty="0" err="1"/>
              <a:t>table_name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MODIFY "</a:t>
            </a:r>
            <a:r>
              <a:rPr lang="en-IN" b="1" dirty="0" err="1"/>
              <a:t>column_name</a:t>
            </a:r>
            <a:r>
              <a:rPr lang="en-IN" b="1" dirty="0"/>
              <a:t>" "New Data Type</a:t>
            </a:r>
            <a:r>
              <a:rPr lang="en-IN" b="1" dirty="0" smtClean="0"/>
              <a:t>";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ALTER TABLE Customer MODIFY Address char(100);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44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Modify Columns 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we want to change the name of a column. </a:t>
            </a:r>
            <a:endParaRPr lang="en-IN" dirty="0" smtClean="0"/>
          </a:p>
          <a:p>
            <a:endParaRPr lang="en-IN" b="1" dirty="0"/>
          </a:p>
          <a:p>
            <a:r>
              <a:rPr lang="en-IN" b="1" dirty="0" smtClean="0"/>
              <a:t>ALTER </a:t>
            </a:r>
            <a:r>
              <a:rPr lang="en-IN" b="1" dirty="0"/>
              <a:t>TABLE Customer CHANGE Address </a:t>
            </a:r>
            <a:r>
              <a:rPr lang="en-IN" b="1" dirty="0" err="1"/>
              <a:t>Addr</a:t>
            </a:r>
            <a:r>
              <a:rPr lang="en-IN" b="1" dirty="0"/>
              <a:t> char(50);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3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elete a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we will wish to delete a column from an existing table in SQL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ALTER TABLE "</a:t>
            </a:r>
            <a:r>
              <a:rPr lang="en-IN" b="1" dirty="0" err="1"/>
              <a:t>table_name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DROP "</a:t>
            </a:r>
            <a:r>
              <a:rPr lang="en-IN" b="1" dirty="0" err="1"/>
              <a:t>column_name</a:t>
            </a:r>
            <a:r>
              <a:rPr lang="en-IN" b="1" dirty="0" smtClean="0"/>
              <a:t>";</a:t>
            </a:r>
          </a:p>
          <a:p>
            <a:endParaRPr lang="en-IN" b="1" dirty="0"/>
          </a:p>
          <a:p>
            <a:r>
              <a:rPr lang="en-IN" b="1" dirty="0"/>
              <a:t>ALTER TABLE Customer DROP </a:t>
            </a:r>
            <a:r>
              <a:rPr lang="en-IN" b="1" dirty="0" err="1"/>
              <a:t>Birth_Date</a:t>
            </a:r>
            <a:r>
              <a:rPr lang="en-IN" b="1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76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Constraint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Sometimes we may decide to add a new constraint to an existing </a:t>
            </a:r>
            <a:r>
              <a:rPr lang="en-IN" dirty="0" smtClean="0"/>
              <a:t>table</a:t>
            </a:r>
          </a:p>
          <a:p>
            <a:r>
              <a:rPr lang="en-IN" b="1" dirty="0"/>
              <a:t>ALTER TABLE "</a:t>
            </a:r>
            <a:r>
              <a:rPr lang="en-IN" b="1" dirty="0" err="1"/>
              <a:t>table_name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ADD [CONSTRAINT_NAME] [CONSTRAINT_TYPE] [CONSTRAINT_CONDITION</a:t>
            </a:r>
            <a:r>
              <a:rPr lang="en-IN" b="1" dirty="0" smtClean="0"/>
              <a:t>];</a:t>
            </a:r>
          </a:p>
          <a:p>
            <a:endParaRPr lang="en-IN" b="1" dirty="0"/>
          </a:p>
          <a:p>
            <a:r>
              <a:rPr lang="en-IN" b="1" dirty="0"/>
              <a:t>ALTER TABLE Customer ADD CONSTRAINT </a:t>
            </a:r>
            <a:r>
              <a:rPr lang="en-IN" b="1" dirty="0" err="1"/>
              <a:t>Con_First</a:t>
            </a:r>
            <a:r>
              <a:rPr lang="en-IN" b="1" dirty="0"/>
              <a:t> UNIQUE (Address);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82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Drop </a:t>
            </a:r>
            <a:r>
              <a:rPr lang="en-IN" b="1" dirty="0" smtClean="0"/>
              <a:t>Constraint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ALTER TABLE "</a:t>
            </a:r>
            <a:r>
              <a:rPr lang="en-IN" b="1" dirty="0" err="1"/>
              <a:t>table_name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DROP [CONSTRAINT|INDEX] "CONSTRAINT_NAME</a:t>
            </a:r>
            <a:r>
              <a:rPr lang="en-IN" b="1" dirty="0" smtClean="0"/>
              <a:t>";</a:t>
            </a:r>
          </a:p>
          <a:p>
            <a:endParaRPr lang="en-IN" b="1" dirty="0"/>
          </a:p>
          <a:p>
            <a:r>
              <a:rPr lang="en-IN" b="1" dirty="0"/>
              <a:t>ALTER TABLE Customer DROP INDEX </a:t>
            </a:r>
            <a:r>
              <a:rPr lang="en-IN" b="1" dirty="0" err="1"/>
              <a:t>Con_First</a:t>
            </a:r>
            <a:r>
              <a:rPr lang="en-IN" b="1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AVG</a:t>
            </a:r>
            <a:r>
              <a:rPr lang="en-IN" dirty="0"/>
              <a:t> function is used to find the average value in an expression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SELECT AVG (&lt;expression&gt;)</a:t>
            </a:r>
            <a:br>
              <a:rPr lang="en-IN" b="1" dirty="0"/>
            </a:br>
            <a:r>
              <a:rPr lang="en-IN" b="1" dirty="0"/>
              <a:t>FROM "</a:t>
            </a:r>
            <a:r>
              <a:rPr lang="en-IN" b="1" dirty="0" err="1"/>
              <a:t>table_name</a:t>
            </a:r>
            <a:r>
              <a:rPr lang="en-IN" b="1" dirty="0" smtClean="0"/>
              <a:t>";</a:t>
            </a:r>
          </a:p>
          <a:p>
            <a:r>
              <a:rPr lang="en-IN" dirty="0"/>
              <a:t>To find the average sales amount, we type in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SELECT AVG(Sales) FROM </a:t>
            </a:r>
            <a:r>
              <a:rPr lang="en-IN" b="1" dirty="0" err="1"/>
              <a:t>Store_Information</a:t>
            </a:r>
            <a:r>
              <a:rPr lang="en-IN" b="1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6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269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Alter Table Command</vt:lpstr>
      <vt:lpstr>The SQL syntax for ALTER TABLE Add Column is,</vt:lpstr>
      <vt:lpstr>Add multiple columns to a table </vt:lpstr>
      <vt:lpstr>Modify Column</vt:lpstr>
      <vt:lpstr>Modify Columns Names</vt:lpstr>
      <vt:lpstr>Delete a column</vt:lpstr>
      <vt:lpstr>ADD Constraint</vt:lpstr>
      <vt:lpstr>Drop Constraint</vt:lpstr>
      <vt:lpstr>Arithmetic Operation</vt:lpstr>
      <vt:lpstr>Arithmetic Cont…</vt:lpstr>
      <vt:lpstr>Count</vt:lpstr>
      <vt:lpstr>Count Cont…</vt:lpstr>
      <vt:lpstr>MAX</vt:lpstr>
      <vt:lpstr>Max cont…</vt:lpstr>
      <vt:lpstr>Min</vt:lpstr>
      <vt:lpstr>MIN Cont…</vt:lpstr>
      <vt:lpstr>SUM</vt:lpstr>
      <vt:lpstr>ROUND Function</vt:lpstr>
      <vt:lpstr>ROUND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2019-01-22T16:11:42Z</dcterms:created>
  <dcterms:modified xsi:type="dcterms:W3CDTF">2019-01-22T18:33:29Z</dcterms:modified>
</cp:coreProperties>
</file>