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2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0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7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1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8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7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CC2E-184A-4F3F-8CF6-9FCC49DB8727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CADB-23ED-474C-ADFB-1DB9C5D4B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1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Select SQL 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SELECT with CASE or IF </a:t>
            </a:r>
            <a:r>
              <a:rPr lang="en-IN" b="1" dirty="0" err="1" smtClean="0"/>
              <a:t>Cont</a:t>
            </a:r>
            <a:r>
              <a:rPr lang="en-IN" b="1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64896" cy="276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43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 with Alias (AS)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 aliases are used to temporarily rename a table or a column. They are generally used to improve </a:t>
            </a:r>
            <a:r>
              <a:rPr lang="en-IN" dirty="0" smtClean="0"/>
              <a:t>readability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5"/>
            <a:ext cx="5904656" cy="105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4283123"/>
            <a:ext cx="3647256" cy="203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83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 with a LIMIT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/>
              <a:t>Best Practice </a:t>
            </a:r>
            <a:r>
              <a:rPr lang="en-IN" dirty="0"/>
              <a:t>Always use </a:t>
            </a:r>
            <a:r>
              <a:rPr lang="en-IN" b="1" dirty="0"/>
              <a:t>ORDER BY </a:t>
            </a:r>
            <a:r>
              <a:rPr lang="en-IN" dirty="0"/>
              <a:t>when using </a:t>
            </a:r>
            <a:r>
              <a:rPr lang="en-IN" b="1" dirty="0"/>
              <a:t>LIMIT</a:t>
            </a:r>
            <a:r>
              <a:rPr lang="en-IN" dirty="0"/>
              <a:t>; otherwise the rows you will get will be unpredictable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1623579"/>
            <a:ext cx="4719439" cy="198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4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SELECT with a LIMIT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When a </a:t>
            </a:r>
            <a:r>
              <a:rPr lang="en-IN" b="1" dirty="0"/>
              <a:t>LIMIT </a:t>
            </a:r>
            <a:r>
              <a:rPr lang="en-IN" dirty="0"/>
              <a:t>clause contains two numbers, it is interpreted as </a:t>
            </a:r>
            <a:r>
              <a:rPr lang="en-IN" b="1" dirty="0"/>
              <a:t>LIMIT </a:t>
            </a:r>
            <a:r>
              <a:rPr lang="en-IN" b="1" dirty="0" err="1"/>
              <a:t>offset</a:t>
            </a:r>
            <a:r>
              <a:rPr lang="en-IN" dirty="0" err="1"/>
              <a:t>,count</a:t>
            </a:r>
            <a:r>
              <a:rPr lang="en-IN" dirty="0"/>
              <a:t>. So, in this example the </a:t>
            </a:r>
            <a:r>
              <a:rPr lang="en-IN" dirty="0" smtClean="0"/>
              <a:t>query skips </a:t>
            </a:r>
            <a:r>
              <a:rPr lang="en-IN" dirty="0"/>
              <a:t>two records and returns one</a:t>
            </a:r>
            <a:r>
              <a:rPr lang="en-IN" dirty="0" smtClean="0"/>
              <a:t>.</a:t>
            </a:r>
          </a:p>
          <a:p>
            <a:r>
              <a:rPr lang="en-IN" dirty="0"/>
              <a:t>The values in </a:t>
            </a:r>
            <a:r>
              <a:rPr lang="en-IN" b="1" dirty="0"/>
              <a:t>LIMIT </a:t>
            </a:r>
            <a:r>
              <a:rPr lang="en-IN" dirty="0"/>
              <a:t>clauses must be constants; they may not be column values.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040560" cy="172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14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 with BETWEEN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use BETWEEN clause to replace a combination of "greater than equal AND less than equal" conditions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068960"/>
            <a:ext cx="4656187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2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SELECT with BETWEEN </a:t>
            </a:r>
            <a:r>
              <a:rPr lang="en-IN" b="1" dirty="0" err="1" smtClean="0"/>
              <a:t>cont</a:t>
            </a:r>
            <a:r>
              <a:rPr lang="en-IN" b="1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you want to use the negative you can use </a:t>
            </a:r>
            <a:r>
              <a:rPr lang="en-IN" b="1" dirty="0"/>
              <a:t>NOT</a:t>
            </a:r>
            <a:r>
              <a:rPr lang="en-IN" dirty="0"/>
              <a:t>. For example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5841001" cy="324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71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 with WHERE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200800" cy="295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SELECT </a:t>
            </a:r>
            <a:r>
              <a:rPr lang="en-IN" dirty="0"/>
              <a:t>is used to retrieve rows selected from one or more </a:t>
            </a:r>
            <a:r>
              <a:rPr lang="en-IN" dirty="0" smtClean="0"/>
              <a:t>tables</a:t>
            </a:r>
          </a:p>
          <a:p>
            <a:r>
              <a:rPr lang="en-IN" dirty="0"/>
              <a:t>The </a:t>
            </a:r>
            <a:r>
              <a:rPr lang="en-IN" b="1" dirty="0"/>
              <a:t>DISTINCT </a:t>
            </a:r>
            <a:r>
              <a:rPr lang="en-IN" dirty="0"/>
              <a:t>clause after </a:t>
            </a:r>
            <a:r>
              <a:rPr lang="en-IN" b="1" dirty="0"/>
              <a:t>SELECT </a:t>
            </a:r>
            <a:r>
              <a:rPr lang="en-IN" dirty="0"/>
              <a:t>eliminates duplicate rows from the result set</a:t>
            </a:r>
            <a:r>
              <a:rPr lang="en-IN" dirty="0" smtClean="0"/>
              <a:t>.</a:t>
            </a:r>
          </a:p>
          <a:p>
            <a:r>
              <a:rPr lang="en-IN" b="1" dirty="0"/>
              <a:t>DISTINCT </a:t>
            </a:r>
            <a:r>
              <a:rPr lang="en-IN" dirty="0"/>
              <a:t>works across all columns to deliver the results, not individual columns</a:t>
            </a:r>
          </a:p>
        </p:txBody>
      </p:sp>
    </p:spTree>
    <p:extLst>
      <p:ext uri="{BB962C8B-B14F-4D97-AF65-F5344CB8AC3E}">
        <p14:creationId xmlns:p14="http://schemas.microsoft.com/office/powerpoint/2010/main" val="32061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Distinct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74"/>
            <a:ext cx="8208912" cy="468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88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SELECT all columns (*)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SELECT </a:t>
            </a:r>
            <a:r>
              <a:rPr lang="en-IN" dirty="0"/>
              <a:t>* </a:t>
            </a:r>
            <a:r>
              <a:rPr lang="en-IN" b="1" dirty="0"/>
              <a:t>FROM </a:t>
            </a:r>
            <a:r>
              <a:rPr lang="en-IN" dirty="0" smtClean="0"/>
              <a:t>stack;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SELECT </a:t>
            </a:r>
            <a:r>
              <a:rPr lang="en-IN" b="1" dirty="0" smtClean="0">
                <a:solidFill>
                  <a:srgbClr val="FF0000"/>
                </a:solidFill>
              </a:rPr>
              <a:t>by </a:t>
            </a:r>
            <a:r>
              <a:rPr lang="en-IN" b="1" dirty="0">
                <a:solidFill>
                  <a:srgbClr val="FF0000"/>
                </a:solidFill>
              </a:rPr>
              <a:t>column </a:t>
            </a:r>
            <a:r>
              <a:rPr lang="en-IN" b="1" dirty="0" smtClean="0">
                <a:solidFill>
                  <a:srgbClr val="FF0000"/>
                </a:solidFill>
              </a:rPr>
              <a:t>name</a:t>
            </a:r>
          </a:p>
          <a:p>
            <a:pPr marL="0" indent="0">
              <a:buNone/>
            </a:pPr>
            <a:r>
              <a:rPr lang="en-IN" b="1" dirty="0"/>
              <a:t>SELECT </a:t>
            </a:r>
            <a:r>
              <a:rPr lang="en-IN" dirty="0"/>
              <a:t>id </a:t>
            </a:r>
            <a:r>
              <a:rPr lang="en-IN" b="1" dirty="0"/>
              <a:t>FROM </a:t>
            </a:r>
            <a:r>
              <a:rPr lang="en-IN" dirty="0"/>
              <a:t>stack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928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0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 with LIKE (%)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"</a:t>
            </a:r>
            <a:r>
              <a:rPr lang="en-IN" dirty="0" err="1"/>
              <a:t>adm</a:t>
            </a:r>
            <a:r>
              <a:rPr lang="en-IN" dirty="0"/>
              <a:t>" anywhere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8" y="2137080"/>
            <a:ext cx="8070010" cy="180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85180"/>
            <a:ext cx="4040364" cy="51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95800"/>
            <a:ext cx="576010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5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SELECT with LIKE (%) </a:t>
            </a:r>
            <a:r>
              <a:rPr lang="en-IN" b="1" dirty="0" err="1" smtClean="0"/>
              <a:t>Cont</a:t>
            </a:r>
            <a:r>
              <a:rPr lang="en-IN" b="1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Begins with "</a:t>
            </a:r>
            <a:r>
              <a:rPr lang="en-IN" dirty="0" err="1"/>
              <a:t>adm</a:t>
            </a:r>
            <a:r>
              <a:rPr lang="en-IN" dirty="0" smtClean="0"/>
              <a:t>":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Ends with "</a:t>
            </a:r>
            <a:r>
              <a:rPr lang="en-IN" dirty="0" err="1"/>
              <a:t>adm</a:t>
            </a:r>
            <a:r>
              <a:rPr lang="en-IN" dirty="0" smtClean="0"/>
              <a:t>":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492822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85183"/>
            <a:ext cx="4928228" cy="19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1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SELECT with LIKE (%) </a:t>
            </a:r>
            <a:r>
              <a:rPr lang="en-IN" b="1" dirty="0" err="1" smtClean="0"/>
              <a:t>Cont</a:t>
            </a:r>
            <a:r>
              <a:rPr lang="en-IN" b="1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Just as the % character in a </a:t>
            </a:r>
            <a:r>
              <a:rPr lang="en-IN" b="1" dirty="0"/>
              <a:t>LIKE </a:t>
            </a:r>
            <a:r>
              <a:rPr lang="en-IN" dirty="0"/>
              <a:t>clause matches any number of characters, the _ character matches just </a:t>
            </a:r>
            <a:r>
              <a:rPr lang="en-IN" dirty="0" smtClean="0"/>
              <a:t>one character</a:t>
            </a:r>
            <a:r>
              <a:rPr lang="en-IN" dirty="0"/>
              <a:t>. For </a:t>
            </a:r>
            <a:r>
              <a:rPr lang="en-IN" dirty="0" smtClean="0"/>
              <a:t>example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6048672" cy="224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8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 with CASE or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2" y="1590003"/>
            <a:ext cx="7056784" cy="377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46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282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Select SQL Query</vt:lpstr>
      <vt:lpstr>SELECT</vt:lpstr>
      <vt:lpstr>Example for Distinct Clause</vt:lpstr>
      <vt:lpstr>SELECT</vt:lpstr>
      <vt:lpstr>EXAMPLE</vt:lpstr>
      <vt:lpstr>SELECT with LIKE (%)</vt:lpstr>
      <vt:lpstr>SELECT with LIKE (%) Cont…</vt:lpstr>
      <vt:lpstr>SELECT with LIKE (%) Cont…</vt:lpstr>
      <vt:lpstr>SELECT with CASE or IF</vt:lpstr>
      <vt:lpstr>SELECT with CASE or IF Cont…</vt:lpstr>
      <vt:lpstr>SELECT with Alias (AS)</vt:lpstr>
      <vt:lpstr>SELECT with a LIMIT clause</vt:lpstr>
      <vt:lpstr>SELECT with a LIMIT clause</vt:lpstr>
      <vt:lpstr>SELECT with BETWEEN</vt:lpstr>
      <vt:lpstr>SELECT with BETWEEN cont…</vt:lpstr>
      <vt:lpstr>SELECT with WHERE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SQL Query</dc:title>
  <dc:creator>Windows User</dc:creator>
  <cp:lastModifiedBy>Windows User</cp:lastModifiedBy>
  <cp:revision>6</cp:revision>
  <dcterms:created xsi:type="dcterms:W3CDTF">2019-01-15T16:30:02Z</dcterms:created>
  <dcterms:modified xsi:type="dcterms:W3CDTF">2019-01-15T17:35:06Z</dcterms:modified>
</cp:coreProperties>
</file>