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61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991" y="322089"/>
            <a:ext cx="9404723" cy="1400530"/>
          </a:xfrm>
        </p:spPr>
        <p:txBody>
          <a:bodyPr/>
          <a:lstStyle/>
          <a:p>
            <a:r>
              <a:rPr lang="en-IN" sz="8000" dirty="0" smtClean="0">
                <a:latin typeface="Matura MT Script Capitals" panose="03020802060602070202" pitchFamily="66" charset="0"/>
              </a:rPr>
              <a:t>Scientific reasons behind various </a:t>
            </a:r>
            <a:r>
              <a:rPr lang="en-IN" sz="8000" dirty="0" smtClean="0">
                <a:solidFill>
                  <a:srgbClr val="FFFF00"/>
                </a:solidFill>
                <a:latin typeface="Matura MT Script Capitals" panose="03020802060602070202" pitchFamily="66" charset="0"/>
              </a:rPr>
              <a:t>superstitions</a:t>
            </a:r>
            <a:r>
              <a:rPr lang="en-IN" sz="8000" dirty="0" smtClean="0">
                <a:latin typeface="Matura MT Script Capitals" panose="03020802060602070202" pitchFamily="66" charset="0"/>
              </a:rPr>
              <a:t> across the world</a:t>
            </a:r>
            <a:endParaRPr lang="en-IN" sz="8000" dirty="0">
              <a:latin typeface="Matura MT Script Capitals" panose="03020802060602070202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20" y="3900297"/>
            <a:ext cx="4983571" cy="27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9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070080" cy="1280159"/>
          </a:xfrm>
        </p:spPr>
        <p:txBody>
          <a:bodyPr/>
          <a:lstStyle/>
          <a:p>
            <a:r>
              <a:rPr lang="en-IN" sz="6000" dirty="0" smtClean="0">
                <a:latin typeface="Matura MT Script Capitals" panose="03020802060602070202" pitchFamily="66" charset="0"/>
              </a:rPr>
              <a:t>Why </a:t>
            </a:r>
            <a:r>
              <a:rPr lang="en-IN" sz="6000" dirty="0" err="1" smtClean="0">
                <a:latin typeface="Matura MT Script Capitals" panose="03020802060602070202" pitchFamily="66" charset="0"/>
              </a:rPr>
              <a:t>peepal</a:t>
            </a:r>
            <a:r>
              <a:rPr lang="en-IN" sz="6000" dirty="0" smtClean="0">
                <a:latin typeface="Matura MT Script Capitals" panose="03020802060602070202" pitchFamily="66" charset="0"/>
              </a:rPr>
              <a:t> tree is worshipped?</a:t>
            </a:r>
            <a:endParaRPr lang="en-IN" sz="6000" dirty="0">
              <a:latin typeface="Matura MT Script Capitals" panose="03020802060602070202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351314"/>
            <a:ext cx="3997234" cy="2997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69" y="1857465"/>
            <a:ext cx="76200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6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488" y="217586"/>
            <a:ext cx="9404723" cy="1400530"/>
          </a:xfrm>
        </p:spPr>
        <p:txBody>
          <a:bodyPr/>
          <a:lstStyle/>
          <a:p>
            <a:r>
              <a:rPr lang="en-IN" sz="5400" dirty="0" smtClean="0">
                <a:latin typeface="Matura MT Script Capitals" panose="03020802060602070202" pitchFamily="66" charset="0"/>
              </a:rPr>
              <a:t>Eating curd and sugar before heading out for a good luck</a:t>
            </a:r>
            <a:endParaRPr lang="en-IN" sz="5400" dirty="0">
              <a:latin typeface="Matura MT Script Capitals" panose="03020802060602070202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24" y="2114957"/>
            <a:ext cx="5734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9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 smtClean="0">
                <a:latin typeface="Matura MT Script Capitals" panose="03020802060602070202" pitchFamily="66" charset="0"/>
              </a:rPr>
              <a:t>Throwing coins in the river</a:t>
            </a:r>
            <a:endParaRPr lang="en-IN" sz="6000" dirty="0">
              <a:latin typeface="Matura MT Script Capitals" panose="03020802060602070202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2" y="2076994"/>
            <a:ext cx="4833257" cy="36418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353" y="1990109"/>
            <a:ext cx="4976949" cy="3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1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928" y="230650"/>
            <a:ext cx="9404723" cy="1400530"/>
          </a:xfrm>
        </p:spPr>
        <p:txBody>
          <a:bodyPr/>
          <a:lstStyle/>
          <a:p>
            <a:r>
              <a:rPr lang="en-IN" sz="5400" dirty="0" smtClean="0">
                <a:latin typeface="Matura MT Script Capitals" panose="03020802060602070202" pitchFamily="66" charset="0"/>
              </a:rPr>
              <a:t>Don’t sweep after the sunset</a:t>
            </a:r>
            <a:endParaRPr lang="en-IN" sz="5400" dirty="0">
              <a:latin typeface="Matura MT Script Capitals" panose="03020802060602070202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17" y="2010003"/>
            <a:ext cx="6126480" cy="393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7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128" y="139210"/>
            <a:ext cx="9404723" cy="1400530"/>
          </a:xfrm>
        </p:spPr>
        <p:txBody>
          <a:bodyPr/>
          <a:lstStyle/>
          <a:p>
            <a:r>
              <a:rPr lang="en-IN" sz="6000" dirty="0" smtClean="0">
                <a:latin typeface="Matura MT Script Capitals" panose="03020802060602070202" pitchFamily="66" charset="0"/>
              </a:rPr>
              <a:t>Bathe after attending a funeral ceremony</a:t>
            </a:r>
            <a:endParaRPr lang="en-IN" sz="6000" dirty="0">
              <a:latin typeface="Matura MT Script Capitals" panose="03020802060602070202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14" y="2189525"/>
            <a:ext cx="7219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94" y="204523"/>
            <a:ext cx="9404723" cy="1400530"/>
          </a:xfrm>
        </p:spPr>
        <p:txBody>
          <a:bodyPr/>
          <a:lstStyle/>
          <a:p>
            <a:r>
              <a:rPr lang="en-IN" sz="6000" dirty="0" smtClean="0">
                <a:latin typeface="Matura MT Script Capitals" panose="03020802060602070202" pitchFamily="66" charset="0"/>
              </a:rPr>
              <a:t>Why snake’s head should be crushed after killing it?</a:t>
            </a:r>
            <a:endParaRPr lang="en-IN" sz="6000" dirty="0">
              <a:latin typeface="Matura MT Script Capitals" panose="03020802060602070202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82" y="2369276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6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259" y="204524"/>
            <a:ext cx="9404723" cy="1400530"/>
          </a:xfrm>
        </p:spPr>
        <p:txBody>
          <a:bodyPr/>
          <a:lstStyle/>
          <a:p>
            <a:r>
              <a:rPr lang="en-IN" sz="6000" dirty="0" smtClean="0">
                <a:latin typeface="Matura MT Script Capitals" panose="03020802060602070202" pitchFamily="66" charset="0"/>
              </a:rPr>
              <a:t>Never shave or cut the nails after sunset</a:t>
            </a:r>
            <a:endParaRPr lang="en-IN" sz="6000" dirty="0">
              <a:latin typeface="Matura MT Script Capitals" panose="03020802060602070202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3" y="2089104"/>
            <a:ext cx="5347607" cy="3933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70" y="1972491"/>
            <a:ext cx="5799908" cy="405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04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59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Matura MT Script Capitals</vt:lpstr>
      <vt:lpstr>Wingdings 3</vt:lpstr>
      <vt:lpstr>Ion</vt:lpstr>
      <vt:lpstr>Scientific reasons behind various superstitions across the world</vt:lpstr>
      <vt:lpstr>Why peepal tree is worshipped?</vt:lpstr>
      <vt:lpstr>Eating curd and sugar before heading out for a good luck</vt:lpstr>
      <vt:lpstr>Throwing coins in the river</vt:lpstr>
      <vt:lpstr>Don’t sweep after the sunset</vt:lpstr>
      <vt:lpstr>Bathe after attending a funeral ceremony</vt:lpstr>
      <vt:lpstr>Why snake’s head should be crushed after killing it?</vt:lpstr>
      <vt:lpstr>Never shave or cut the nails after sunset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peepal tree is worshipped?</dc:title>
  <dc:creator>Windows User</dc:creator>
  <cp:lastModifiedBy>Windows User</cp:lastModifiedBy>
  <cp:revision>9</cp:revision>
  <dcterms:created xsi:type="dcterms:W3CDTF">2018-03-26T18:38:30Z</dcterms:created>
  <dcterms:modified xsi:type="dcterms:W3CDTF">2018-03-29T06:12:52Z</dcterms:modified>
</cp:coreProperties>
</file>