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6A0606F-0A05-4238-9F35-828EB883B80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D5F8B5-EDF6-46CB-BCD6-D97FD7CD0A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09800"/>
            <a:ext cx="7772400" cy="1470025"/>
          </a:xfrm>
        </p:spPr>
        <p:txBody>
          <a:bodyPr/>
          <a:lstStyle/>
          <a:p>
            <a:r>
              <a:rPr lang="en-US" sz="4400" dirty="0" smtClean="0"/>
              <a:t>- Group 13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65913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COE17B002</a:t>
            </a:r>
          </a:p>
          <a:p>
            <a:r>
              <a:rPr lang="en-US" dirty="0" smtClean="0"/>
              <a:t>COE17B020</a:t>
            </a:r>
          </a:p>
          <a:p>
            <a:r>
              <a:rPr lang="en-US" dirty="0" smtClean="0"/>
              <a:t>COE17B023</a:t>
            </a:r>
          </a:p>
          <a:p>
            <a:r>
              <a:rPr lang="en-US" dirty="0" smtClean="0"/>
              <a:t>CED17I028</a:t>
            </a:r>
            <a:endParaRPr lang="en-US" dirty="0"/>
          </a:p>
        </p:txBody>
      </p:sp>
      <p:pic>
        <p:nvPicPr>
          <p:cNvPr id="1026" name="Picture 2" descr="Image result for superst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-277091"/>
            <a:ext cx="906780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71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r="-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3992563"/>
          </a:xfrm>
        </p:spPr>
        <p:txBody>
          <a:bodyPr/>
          <a:lstStyle/>
          <a:p>
            <a:r>
              <a:rPr lang="en-US" dirty="0" smtClean="0"/>
              <a:t>What is superstition?</a:t>
            </a:r>
          </a:p>
          <a:p>
            <a:r>
              <a:rPr lang="en-US" dirty="0" smtClean="0"/>
              <a:t> How it is spread?</a:t>
            </a:r>
          </a:p>
          <a:p>
            <a:r>
              <a:rPr lang="en-US" dirty="0" smtClean="0"/>
              <a:t>Few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6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What is Superstition?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371600"/>
            <a:ext cx="8305800" cy="3687763"/>
          </a:xfrm>
        </p:spPr>
        <p:txBody>
          <a:bodyPr/>
          <a:lstStyle/>
          <a:p>
            <a:r>
              <a:rPr lang="en-US" dirty="0" smtClean="0"/>
              <a:t>A superstition is a false belief  based on ignorance.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Belief that some events bring good or bad luck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“Beliefs, or half-beliefs that lead to ignorance, fear, or belief in magic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 descr="C:\Users\Inspiron\Desktop\ENGLISH PPR\esl-superstitions-in-vietnam-other-countries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4029075" cy="30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spiron\Desktop\ENGLISH PPR\esl-superstitions-in-vietnam-other-countries-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34579"/>
            <a:ext cx="3648076" cy="273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3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 YOU BELIEVE IN SUPERSTITIONS?</a:t>
            </a:r>
          </a:p>
          <a:p>
            <a:pPr algn="ctr"/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 you Believe that if certain thing happens it will change your luck?</a:t>
            </a:r>
          </a:p>
          <a:p>
            <a:pPr algn="ctr"/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OR DO YOU BELIEVE WE MAKE OUR OWN LUCK?</a:t>
            </a:r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5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2549237"/>
            <a:ext cx="9144000" cy="16002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it is spread?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98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Few Examples</a:t>
            </a:r>
            <a:endParaRPr lang="en-US" dirty="0"/>
          </a:p>
        </p:txBody>
      </p:sp>
      <p:pic>
        <p:nvPicPr>
          <p:cNvPr id="5122" name="Picture 2" descr="C:\Users\Inspiron\Desktop\ENGLISH PPR\clip-nail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702" y="3947145"/>
            <a:ext cx="395325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nspiron\Desktop\ENGLISH PPR\https_%2F%2Fblueprint-api-production.s3.amazonaws.com%2Fuploads%2Fcard%2Fimage%2F41145%2Fsuperstitions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1656"/>
            <a:ext cx="571500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Inspiron\Desktop\ENGLISH PPR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028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Inspiron\Desktop\ENGLISH PPR\Lemon-with-cloves-used-in-Temp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67047"/>
            <a:ext cx="3067050" cy="191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83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e result for black ca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black ca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jas\OneDrive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886200"/>
            <a:ext cx="2619375" cy="1743075"/>
          </a:xfrm>
          <a:prstGeom prst="rect">
            <a:avLst/>
          </a:prstGeom>
          <a:noFill/>
        </p:spPr>
      </p:pic>
      <p:pic>
        <p:nvPicPr>
          <p:cNvPr id="1034" name="Picture 10" descr="C:\Users\tejas\OneDrive\Desktop\download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57200"/>
            <a:ext cx="2400300" cy="1905000"/>
          </a:xfrm>
          <a:prstGeom prst="rect">
            <a:avLst/>
          </a:prstGeom>
          <a:noFill/>
        </p:spPr>
      </p:pic>
      <p:pic>
        <p:nvPicPr>
          <p:cNvPr id="1035" name="Picture 11" descr="C:\Users\tejas\OneDrive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990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xvii=vixi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81400"/>
            <a:ext cx="3505200" cy="654305"/>
          </a:xfrm>
          <a:prstGeom prst="rect">
            <a:avLst/>
          </a:prstGeom>
          <a:noFill/>
        </p:spPr>
      </p:pic>
      <p:pic>
        <p:nvPicPr>
          <p:cNvPr id="15363" name="Picture 3" descr="C:\Users\tejas\OneDrive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1000"/>
            <a:ext cx="2971800" cy="2971800"/>
          </a:xfrm>
          <a:prstGeom prst="rect">
            <a:avLst/>
          </a:prstGeom>
          <a:noFill/>
        </p:spPr>
      </p:pic>
      <p:pic>
        <p:nvPicPr>
          <p:cNvPr id="15364" name="Picture 4" descr="C:\Users\tejas\OneDrive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86200"/>
            <a:ext cx="4279254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544</TotalTime>
  <Words>99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- Group 13</vt:lpstr>
      <vt:lpstr>Slide 2</vt:lpstr>
      <vt:lpstr>What is Superstition?</vt:lpstr>
      <vt:lpstr>Slide 4</vt:lpstr>
      <vt:lpstr>How it is spread? </vt:lpstr>
      <vt:lpstr>Few Examples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Inspiron</dc:creator>
  <cp:lastModifiedBy>Teja mallela</cp:lastModifiedBy>
  <cp:revision>21</cp:revision>
  <dcterms:created xsi:type="dcterms:W3CDTF">2018-03-26T16:32:41Z</dcterms:created>
  <dcterms:modified xsi:type="dcterms:W3CDTF">2018-03-27T04:43:02Z</dcterms:modified>
</cp:coreProperties>
</file>