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B53AB-E582-495D-A1BF-1A23C066C01D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DE8D-6DDA-42C3-800C-E4A80450C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F468-53A9-453B-B889-79E3A7CA3115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Association Rule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Algorithm to generate ARs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Documents and Settings\Administrator\Desktop\dum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543800" cy="48768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Generation of ARs for D (example set of transactions)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S= 30%  and C (confidence)  = 50% 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set of Frequent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(L) =    { {Beer},  {Bread}, {Milk},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}, {Bread,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}</a:t>
            </a:r>
          </a:p>
          <a:p>
            <a:pPr>
              <a:lnSpc>
                <a:spcPct val="11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={Bread,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and two non-empty sets for this are {Bread} and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{Bread} set  … we can generate                                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Support(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Bread,PeanutButter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}) /Support({Bread}) = 60/80=0.75 (75%) (above C and a valid association rule)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Generation of ARs for D (example set of transactions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) -2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Likewise for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set  … we can generate                                   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Support(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Bread,PeanutButter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}) /Support({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}) = 60/60= 1  (100%)  (above C and a valid association rule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Efficiency of Association rule mining algorithms is discussed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Number of  scans of the database are required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maximum number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must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counted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 ARM algorithms that we are going to discuss primarily focus on ways to efficiently discovering Frequent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Frequent Pattern Mining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Frequent pattern (FP) mining is the most important step in mining association rules and useful for other data mining tasks like classification, clustering, etc ..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FP- patterns showing that some items in a dataset frequently appearing along with other data items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types of FPs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Frequent itemset </a:t>
            </a:r>
          </a:p>
          <a:p>
            <a:pPr lvl="2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nordered collection of items: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bread, butter, pillow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Frequent sequential pattern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Ordered collection of items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buying first a PC, then a digital camera, and then a memory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card)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Definitions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Set of items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I={I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D={t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Itemset: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set of items where each item is an element drawn from a finite set of possible  items.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itemset having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items  is said to have length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often denoted as 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-itemset</a:t>
            </a:r>
          </a:p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Count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The count of an itemset X in D: (number of transactions of D that contain X as a subset)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Support-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support of an itemset  X in D is the fraction of  transactions of D that contain X as a subset  </a:t>
            </a:r>
          </a:p>
          <a:p>
            <a:pPr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Support(X) =   count(X)/ |D|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Definitions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Minimum support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The minimum support (or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minsup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a used defined threshold indicating that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whose support is less than this threshold are not interesting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temset: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itemset X is frequent if support(X) &gt;=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minsup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Association rule: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two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X, Y such that X ∩ Y = ⱷ (empty set) , an association rule is of the form  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Y, and it semantically means that the presence of X is good indicator of the presence of Y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Definitions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Support of AR (X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Y)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an association rule 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Y, its support is defined as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Support ( X  Y) = Support(X  U Y)  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Confidence: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Given a AR X  Y, its confidence is defined as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Confidence(X  Y)  = Support(X  Y) / Support (X)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Minimum confidence: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Minimum confidence (or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minconf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a user defined threshold indicating that the association rules with confidence less than this threshold are not interesting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Interesting association rule: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interesting association rule is one whose support and confidence is not less than the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minsup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minconf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respectively.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Sample Data to Illustrate Association Rules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Documents and Settings\Administrator\Desktop\dum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5722"/>
            <a:ext cx="8229600" cy="3454919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Support Values for few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6868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Confidence Values for few ARs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Documents and Settings\Administrator\Desktop\dum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4196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Association Rule Problem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a set of items I={I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and a database of transactions D={t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where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={I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I, 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Association Rule Problem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to identify all association rules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 with a minimum support and confidence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note:  (Support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same as support of 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Steps involved in Finding Association Rules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Find  Frequent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rules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749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Association Rule Mining</vt:lpstr>
      <vt:lpstr>Frequent Pattern Mining</vt:lpstr>
      <vt:lpstr>Definitions</vt:lpstr>
      <vt:lpstr>Definitions (2)</vt:lpstr>
      <vt:lpstr>Definitions (3)</vt:lpstr>
      <vt:lpstr>Sample Data to Illustrate Association Rules </vt:lpstr>
      <vt:lpstr>Support Values for few Itemsets</vt:lpstr>
      <vt:lpstr>Confidence Values for few ARs</vt:lpstr>
      <vt:lpstr>Association Rule Problem</vt:lpstr>
      <vt:lpstr>Algorithm to generate ARs </vt:lpstr>
      <vt:lpstr>Generation of ARs for D (example set of transactions)</vt:lpstr>
      <vt:lpstr>Generation of ARs for D (example set of transactions) -2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Policy Database Management Systems</dc:title>
  <dc:creator>iiitdm</dc:creator>
  <cp:lastModifiedBy>iiitdm</cp:lastModifiedBy>
  <cp:revision>57</cp:revision>
  <dcterms:created xsi:type="dcterms:W3CDTF">2016-12-28T05:49:17Z</dcterms:created>
  <dcterms:modified xsi:type="dcterms:W3CDTF">2018-01-16T15:49:28Z</dcterms:modified>
</cp:coreProperties>
</file>