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0A568-EB37-4B9C-9ED7-A7EA0AE0D6BB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C991-4076-4D89-820D-6359260E0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A2F6-3924-4E48-AC89-45DDE8562FA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Similarity … with Numeric Variables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Minkowski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distance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– (x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 …,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y- (y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 …,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 (x, y) = ( |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q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|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… + |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1/q </a:t>
            </a:r>
            <a:endParaRPr lang="en-US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(q is a positive integer)</a:t>
            </a:r>
          </a:p>
          <a:p>
            <a:pPr>
              <a:buNone/>
            </a:pP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q=1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manhattan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distance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q=2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euclidean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distance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Weights can be applied here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 (x, y) =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q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… +        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 1/q </a:t>
            </a:r>
            <a:endParaRPr lang="en-US" sz="28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Ordinal variables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 are numeric attributes that represent the rank order of some measured entities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 can be compared using ‘less than’ ‘greater than’ ‘equal to’ , etc.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meaningless to add or subtract two ranks. Equal differences do not represent equal intervals.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Standardizing Ordinal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ariables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x has a rank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for an ordinal variable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whose maximum rank is M, then the standardized value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computed as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1)/(M-1). These standardized values are always between (0,1)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the standardization, they can be used in the computation of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Minkowski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distance and its variants.     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Cosine Similarity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Suppose     x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– (x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, …,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 y-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(y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, …,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CS is defines as              x .y / |x| |y|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x.y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(x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… +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|x| =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…+ 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similarity measure represents the cosine of the angle between the vectors  x and y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Its value is high when two input instances are very similar to each other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Popular in determining the similarity between documents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Adv: the distances are naturally normalized to be in the range (0,1)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  </a:t>
            </a:r>
            <a:r>
              <a:rPr lang="en-US" sz="4000" b="1" dirty="0" smtClean="0"/>
              <a:t>SURPRISE CLASS </a:t>
            </a:r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Classify the following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Theorem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F, Family, Large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"/>
            <a:ext cx="7467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Finding groups of objects such that the objects in a group will be similar (or related) to one another and different from (or unrelated to) the objects in other groups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76600" y="4027488"/>
            <a:ext cx="3048000" cy="2678112"/>
            <a:chOff x="2160" y="2544"/>
            <a:chExt cx="1920" cy="1687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/>
              <a:ahLst/>
              <a:cxnLst>
                <a:cxn ang="0">
                  <a:pos x="510" y="0"/>
                </a:cxn>
                <a:cxn ang="0">
                  <a:pos x="0" y="535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5257800" y="3124200"/>
            <a:ext cx="3048000" cy="2514600"/>
            <a:chOff x="3312" y="1584"/>
            <a:chExt cx="1920" cy="1584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r>
                <a:rPr lang="en-US" dirty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34" name="Group 38"/>
          <p:cNvGrpSpPr>
            <a:grpSpLocks/>
          </p:cNvGrpSpPr>
          <p:nvPr/>
        </p:nvGrpSpPr>
        <p:grpSpPr bwMode="auto">
          <a:xfrm>
            <a:off x="1295400" y="3429000"/>
            <a:ext cx="2286000" cy="1676400"/>
            <a:chOff x="816" y="1776"/>
            <a:chExt cx="1440" cy="1056"/>
          </a:xfrm>
        </p:grpSpPr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40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r>
                <a:rPr lang="en-US" dirty="0">
                  <a:latin typeface="Tahoma" pitchFamily="34" charset="0"/>
                </a:rPr>
                <a:t>Intra-cluster distances are minimized</a:t>
              </a:r>
            </a:p>
          </p:txBody>
        </p:sp>
      </p:grp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2895600" y="4114800"/>
            <a:ext cx="3276600" cy="2286000"/>
            <a:chOff x="1824" y="2208"/>
            <a:chExt cx="2064" cy="1440"/>
          </a:xfrm>
        </p:grpSpPr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Clustering is a form of unsupervised learning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Biology: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Clustering has been used to find groups of genes that have similar functions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Climate: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 analysis has been applied to find patterns in the atmospheric pressure of polar regions and areas of ocean that have a significant impact on land climate.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Medicine: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 analysis can be used to detect patterns in the spatial or temporal distribution of a disease.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Business: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 can be used to segment customers into a small number of groups for additional analysis and marketing activities.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Similarity Metric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Input data objects consists of a number of attributes, which could be numeric (such as marks in various subjects) or categorical (such as gender and state).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Clustering techniques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the notion of a distance function  (DF) to determine whether two data objects are similar to each other.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DF takes two objects as input and returns a positive real number representing the distance between the two objects – the smaller the distance , the more similar the two objects are to each other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Similarity Metric (2)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Distance Function:  A DF d is a mapping from every pair of instances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to real numbers such that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d(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&gt;= 0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d(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0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d(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y,x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d(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&lt; d(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+ d(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z,y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traiangle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inequality)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Functions satisfying all these four properties are referred to as Metrics.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Clustering  … Formal Definition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a set of n instances (x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 …,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 represented by vectors v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and a distance function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the clustering problem is to determine a function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f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such that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(x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 = j,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where j is a (small) natural number corresponding to a cluster. The function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to be  designed with objective that, instances in the same cluster must be closer to each other (with respect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 than instances across the clusters. </a:t>
            </a:r>
          </a:p>
          <a:p>
            <a:pPr algn="ctr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NOTE:   There is no single correct answer for a clustering task. 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Measurement of Similarity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Distance Function is chosen based on the type of attributes (numerical or categorical) used to describe an instance in a clustering problem.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Similarity … with Nominal (Categorical) variables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Categorical variables are known as nominal variables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of nominal variables : gender, race, country, the make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Consider two instances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which consist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nominal attributes.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– 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/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(where m is the number of matches i.e. number of attributes for which both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have the same value )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Nominal (Categorical) variables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Weights: 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1 -  (∑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w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the weights of the attributes whose values match the values in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the sum of weights of all the attributes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Binary variables:  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Jaccard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Coefficient)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={1,0,0,1,0}    -   instance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consists of 5 attributes</a:t>
            </a:r>
          </a:p>
          <a:p>
            <a:pPr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={1,0,0,0,1} -   instance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consists of 5 attributes</a:t>
            </a:r>
          </a:p>
          <a:p>
            <a:pPr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  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f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∕  ( f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+f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+f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   =  1/(1+1+1) = 1/3 =  0.33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794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Clustering</vt:lpstr>
      <vt:lpstr>Clustering</vt:lpstr>
      <vt:lpstr>Clustering</vt:lpstr>
      <vt:lpstr>Similarity Metric </vt:lpstr>
      <vt:lpstr>Similarity Metric (2)</vt:lpstr>
      <vt:lpstr>Clustering  … Formal Definition</vt:lpstr>
      <vt:lpstr>Measurement of Similarity </vt:lpstr>
      <vt:lpstr>Similarity … with Nominal (Categorical) variables</vt:lpstr>
      <vt:lpstr>Nominal (Categorical) variables</vt:lpstr>
      <vt:lpstr>Similarity … with Numeric Variables </vt:lpstr>
      <vt:lpstr>Ordinal variables</vt:lpstr>
      <vt:lpstr>Standardizing Ordinal Variables</vt:lpstr>
      <vt:lpstr>Cosine Similarity</vt:lpstr>
      <vt:lpstr>Slide 14</vt:lpstr>
      <vt:lpstr>Classify the following tuple using  (i) Bayes Theorem  new tuple:      F, Family, Large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iiitdm</dc:creator>
  <cp:lastModifiedBy>iiitdm</cp:lastModifiedBy>
  <cp:revision>99</cp:revision>
  <dcterms:created xsi:type="dcterms:W3CDTF">2018-01-23T10:20:53Z</dcterms:created>
  <dcterms:modified xsi:type="dcterms:W3CDTF">2018-02-02T02:29:19Z</dcterms:modified>
</cp:coreProperties>
</file>