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62" r:id="rId12"/>
    <p:sldId id="265" r:id="rId13"/>
    <p:sldId id="263" r:id="rId14"/>
    <p:sldId id="264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699BCF-6875-428D-9FB7-B8A59D4EFF55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20A9B6-C289-4D37-BBEF-C734E1EE5AB8}">
      <dgm:prSet phldrT="[Text]" custT="1"/>
      <dgm:spPr/>
      <dgm:t>
        <a:bodyPr/>
        <a:lstStyle/>
        <a:p>
          <a:r>
            <a:rPr lang="en-US" sz="1600" dirty="0" smtClean="0"/>
            <a:t>Proposal development identified by scoping exercise</a:t>
          </a:r>
          <a:endParaRPr lang="en-US" sz="1600" dirty="0"/>
        </a:p>
      </dgm:t>
    </dgm:pt>
    <dgm:pt modelId="{7DB61F8D-2589-4DDB-88B8-5C7458713BE8}" type="parTrans" cxnId="{B91096E0-1536-4ADF-9F37-FE17995E8096}">
      <dgm:prSet/>
      <dgm:spPr/>
      <dgm:t>
        <a:bodyPr/>
        <a:lstStyle/>
        <a:p>
          <a:endParaRPr lang="en-US"/>
        </a:p>
      </dgm:t>
    </dgm:pt>
    <dgm:pt modelId="{B3B0EC76-520D-4031-B6FA-89F297B344F7}" type="sibTrans" cxnId="{B91096E0-1536-4ADF-9F37-FE17995E8096}">
      <dgm:prSet/>
      <dgm:spPr/>
      <dgm:t>
        <a:bodyPr/>
        <a:lstStyle/>
        <a:p>
          <a:endParaRPr lang="en-US"/>
        </a:p>
      </dgm:t>
    </dgm:pt>
    <dgm:pt modelId="{3F5459E1-B5C4-4A69-BE60-59BEA0C1A964}">
      <dgm:prSet phldrT="[Text]"/>
      <dgm:spPr/>
      <dgm:t>
        <a:bodyPr/>
        <a:lstStyle/>
        <a:p>
          <a:r>
            <a:rPr lang="en-US" dirty="0" smtClean="0"/>
            <a:t>Provision made in regulation for formal scoping by consultation with parties</a:t>
          </a:r>
          <a:endParaRPr lang="en-US" dirty="0"/>
        </a:p>
      </dgm:t>
    </dgm:pt>
    <dgm:pt modelId="{E83D151E-6E3C-4050-8557-0036BEDFD2F4}" type="parTrans" cxnId="{0A0DD867-5969-40EE-9584-43C6D2C7B900}">
      <dgm:prSet/>
      <dgm:spPr/>
      <dgm:t>
        <a:bodyPr/>
        <a:lstStyle/>
        <a:p>
          <a:endParaRPr lang="en-US"/>
        </a:p>
      </dgm:t>
    </dgm:pt>
    <dgm:pt modelId="{D6B9154C-7D14-4B82-B66A-A19179600E5F}" type="sibTrans" cxnId="{0A0DD867-5969-40EE-9584-43C6D2C7B900}">
      <dgm:prSet/>
      <dgm:spPr/>
      <dgm:t>
        <a:bodyPr/>
        <a:lstStyle/>
        <a:p>
          <a:endParaRPr lang="en-US"/>
        </a:p>
      </dgm:t>
    </dgm:pt>
    <dgm:pt modelId="{257B7329-F83A-44C9-80F8-E2245FD0BE17}">
      <dgm:prSet phldrT="[Text]" custT="1"/>
      <dgm:spPr/>
      <dgm:t>
        <a:bodyPr/>
        <a:lstStyle/>
        <a:p>
          <a:r>
            <a:rPr lang="en-US" sz="2000" dirty="0" smtClean="0"/>
            <a:t>Iterative </a:t>
          </a:r>
          <a:r>
            <a:rPr lang="en-US" sz="2000" smtClean="0"/>
            <a:t>process </a:t>
          </a:r>
          <a:r>
            <a:rPr lang="en-US" sz="2000" smtClean="0"/>
            <a:t>of </a:t>
          </a:r>
          <a:r>
            <a:rPr lang="en-US" sz="2000" dirty="0" smtClean="0"/>
            <a:t>design </a:t>
          </a:r>
          <a:endParaRPr lang="en-US" sz="2000" dirty="0"/>
        </a:p>
      </dgm:t>
    </dgm:pt>
    <dgm:pt modelId="{A835A1E7-B353-4AC3-B78B-BB9642F96926}" type="parTrans" cxnId="{559C5818-1839-42BE-A6CC-077D9611BD87}">
      <dgm:prSet/>
      <dgm:spPr/>
      <dgm:t>
        <a:bodyPr/>
        <a:lstStyle/>
        <a:p>
          <a:endParaRPr lang="en-US"/>
        </a:p>
      </dgm:t>
    </dgm:pt>
    <dgm:pt modelId="{ED8706CD-1F67-474E-9956-D69DB9A4BB6B}" type="sibTrans" cxnId="{559C5818-1839-42BE-A6CC-077D9611BD87}">
      <dgm:prSet/>
      <dgm:spPr/>
      <dgm:t>
        <a:bodyPr/>
        <a:lstStyle/>
        <a:p>
          <a:endParaRPr lang="en-US"/>
        </a:p>
      </dgm:t>
    </dgm:pt>
    <dgm:pt modelId="{D3A67A16-6BDE-4B2C-8D56-0C6EE6392E07}">
      <dgm:prSet phldrT="[Text]" phldr="1"/>
      <dgm:spPr/>
      <dgm:t>
        <a:bodyPr/>
        <a:lstStyle/>
        <a:p>
          <a:endParaRPr lang="en-US"/>
        </a:p>
      </dgm:t>
    </dgm:pt>
    <dgm:pt modelId="{8C7B436A-BE57-4E59-B888-9D573B7C7011}" type="parTrans" cxnId="{FCDC0D48-1D86-45D3-9EAC-46D8CC7DD24A}">
      <dgm:prSet/>
      <dgm:spPr/>
      <dgm:t>
        <a:bodyPr/>
        <a:lstStyle/>
        <a:p>
          <a:endParaRPr lang="en-US"/>
        </a:p>
      </dgm:t>
    </dgm:pt>
    <dgm:pt modelId="{360999A0-E36A-40FD-BBE8-CF3F2A887F88}" type="sibTrans" cxnId="{FCDC0D48-1D86-45D3-9EAC-46D8CC7DD24A}">
      <dgm:prSet/>
      <dgm:spPr/>
      <dgm:t>
        <a:bodyPr/>
        <a:lstStyle/>
        <a:p>
          <a:endParaRPr lang="en-US"/>
        </a:p>
      </dgm:t>
    </dgm:pt>
    <dgm:pt modelId="{F0C9DCA9-D63B-4CFD-8FEF-783112B86C71}">
      <dgm:prSet phldrT="[Text]" phldr="1"/>
      <dgm:spPr/>
      <dgm:t>
        <a:bodyPr/>
        <a:lstStyle/>
        <a:p>
          <a:endParaRPr lang="en-US"/>
        </a:p>
      </dgm:t>
    </dgm:pt>
    <dgm:pt modelId="{BDF26724-5867-4978-A500-FC5545FA003F}" type="parTrans" cxnId="{F6D3AF35-30E7-4F50-9133-5870EDF6E68B}">
      <dgm:prSet/>
      <dgm:spPr/>
      <dgm:t>
        <a:bodyPr/>
        <a:lstStyle/>
        <a:p>
          <a:endParaRPr lang="en-US"/>
        </a:p>
      </dgm:t>
    </dgm:pt>
    <dgm:pt modelId="{26CA86C1-6EA1-4F92-8244-A8BF53488BE8}" type="sibTrans" cxnId="{F6D3AF35-30E7-4F50-9133-5870EDF6E68B}">
      <dgm:prSet/>
      <dgm:spPr/>
      <dgm:t>
        <a:bodyPr/>
        <a:lstStyle/>
        <a:p>
          <a:endParaRPr lang="en-US"/>
        </a:p>
      </dgm:t>
    </dgm:pt>
    <dgm:pt modelId="{6EA82D6D-8D9F-43BD-9ACE-3425E356FE88}">
      <dgm:prSet phldrT="[Text]" custT="1"/>
      <dgm:spPr/>
      <dgm:t>
        <a:bodyPr/>
        <a:lstStyle/>
        <a:p>
          <a:r>
            <a:rPr lang="en-US" sz="2000" dirty="0" smtClean="0"/>
            <a:t>Environmental Statement</a:t>
          </a:r>
          <a:endParaRPr lang="en-US" sz="2000" dirty="0"/>
        </a:p>
      </dgm:t>
    </dgm:pt>
    <dgm:pt modelId="{DB891D90-5EF8-482F-B90F-945FF8B8FEAC}" type="parTrans" cxnId="{65487405-6AB8-44B9-9992-D7F046CE8954}">
      <dgm:prSet/>
      <dgm:spPr/>
      <dgm:t>
        <a:bodyPr/>
        <a:lstStyle/>
        <a:p>
          <a:endParaRPr lang="en-US"/>
        </a:p>
      </dgm:t>
    </dgm:pt>
    <dgm:pt modelId="{25768C76-4B5A-4AAD-8F84-3C04E7420481}" type="sibTrans" cxnId="{65487405-6AB8-44B9-9992-D7F046CE8954}">
      <dgm:prSet/>
      <dgm:spPr/>
      <dgm:t>
        <a:bodyPr/>
        <a:lstStyle/>
        <a:p>
          <a:endParaRPr lang="en-US"/>
        </a:p>
      </dgm:t>
    </dgm:pt>
    <dgm:pt modelId="{A9200FC0-6D04-449C-9140-A8F6410D050F}">
      <dgm:prSet phldrT="[Text]" phldr="1"/>
      <dgm:spPr/>
      <dgm:t>
        <a:bodyPr/>
        <a:lstStyle/>
        <a:p>
          <a:endParaRPr lang="en-US"/>
        </a:p>
      </dgm:t>
    </dgm:pt>
    <dgm:pt modelId="{6193F92B-F48D-4B0C-BF0A-8E9643238680}" type="parTrans" cxnId="{30461259-A2F5-4A1E-BE53-2883640D0914}">
      <dgm:prSet/>
      <dgm:spPr/>
      <dgm:t>
        <a:bodyPr/>
        <a:lstStyle/>
        <a:p>
          <a:endParaRPr lang="en-US"/>
        </a:p>
      </dgm:t>
    </dgm:pt>
    <dgm:pt modelId="{FCA9B995-3817-494B-A2B1-DBA363D030D0}" type="sibTrans" cxnId="{30461259-A2F5-4A1E-BE53-2883640D0914}">
      <dgm:prSet/>
      <dgm:spPr/>
      <dgm:t>
        <a:bodyPr/>
        <a:lstStyle/>
        <a:p>
          <a:endParaRPr lang="en-US"/>
        </a:p>
      </dgm:t>
    </dgm:pt>
    <dgm:pt modelId="{2C5CC432-7461-4E63-95DB-DD673C03BF6E}">
      <dgm:prSet phldrT="[Text]" phldr="1"/>
      <dgm:spPr/>
      <dgm:t>
        <a:bodyPr/>
        <a:lstStyle/>
        <a:p>
          <a:endParaRPr lang="en-US"/>
        </a:p>
      </dgm:t>
    </dgm:pt>
    <dgm:pt modelId="{4ECE5AA2-3232-481E-B8ED-81412D4766A0}" type="parTrans" cxnId="{511EB11A-BAA0-4254-9E9D-43FB62368958}">
      <dgm:prSet/>
      <dgm:spPr/>
      <dgm:t>
        <a:bodyPr/>
        <a:lstStyle/>
        <a:p>
          <a:endParaRPr lang="en-US"/>
        </a:p>
      </dgm:t>
    </dgm:pt>
    <dgm:pt modelId="{59AE14EB-430E-4E9C-9568-7799D16AA677}" type="sibTrans" cxnId="{511EB11A-BAA0-4254-9E9D-43FB62368958}">
      <dgm:prSet/>
      <dgm:spPr/>
      <dgm:t>
        <a:bodyPr/>
        <a:lstStyle/>
        <a:p>
          <a:endParaRPr lang="en-US"/>
        </a:p>
      </dgm:t>
    </dgm:pt>
    <dgm:pt modelId="{67EC8ED5-281D-4F7E-A574-3F9FE9E73B52}">
      <dgm:prSet custT="1"/>
      <dgm:spPr/>
      <dgm:t>
        <a:bodyPr/>
        <a:lstStyle/>
        <a:p>
          <a:r>
            <a:rPr lang="en-US" sz="2000" dirty="0" smtClean="0"/>
            <a:t>Review of existing information through desk and site surveys</a:t>
          </a:r>
          <a:endParaRPr lang="en-US" sz="2000" dirty="0"/>
        </a:p>
      </dgm:t>
    </dgm:pt>
    <dgm:pt modelId="{D24D5053-5751-4849-9643-DF36CA0250E1}" type="parTrans" cxnId="{101AC039-B67D-41C2-8A82-222373F3B20E}">
      <dgm:prSet/>
      <dgm:spPr/>
      <dgm:t>
        <a:bodyPr/>
        <a:lstStyle/>
        <a:p>
          <a:endParaRPr lang="en-US"/>
        </a:p>
      </dgm:t>
    </dgm:pt>
    <dgm:pt modelId="{95BC3351-0A16-462D-A65C-DDF9E3BCE4E7}" type="sibTrans" cxnId="{101AC039-B67D-41C2-8A82-222373F3B20E}">
      <dgm:prSet/>
      <dgm:spPr/>
      <dgm:t>
        <a:bodyPr/>
        <a:lstStyle/>
        <a:p>
          <a:endParaRPr lang="en-US"/>
        </a:p>
      </dgm:t>
    </dgm:pt>
    <dgm:pt modelId="{49890B19-3BC2-4B80-A887-D890540B3D90}">
      <dgm:prSet custT="1"/>
      <dgm:spPr/>
      <dgm:t>
        <a:bodyPr/>
        <a:lstStyle/>
        <a:p>
          <a:r>
            <a:rPr lang="en-US" sz="2000" dirty="0" smtClean="0"/>
            <a:t>Mitigation measures incorporated through-out </a:t>
          </a:r>
          <a:endParaRPr lang="en-US" sz="2000" dirty="0"/>
        </a:p>
      </dgm:t>
    </dgm:pt>
    <dgm:pt modelId="{9F9DEC4B-42E9-47F6-8656-E6E70E9AAB90}" type="parTrans" cxnId="{A3C5353D-67DD-4B62-8089-D5CC6288376E}">
      <dgm:prSet/>
      <dgm:spPr/>
      <dgm:t>
        <a:bodyPr/>
        <a:lstStyle/>
        <a:p>
          <a:endParaRPr lang="en-US"/>
        </a:p>
      </dgm:t>
    </dgm:pt>
    <dgm:pt modelId="{8596082B-1E8C-450D-9C6B-E014AEC00759}" type="sibTrans" cxnId="{A3C5353D-67DD-4B62-8089-D5CC6288376E}">
      <dgm:prSet/>
      <dgm:spPr/>
      <dgm:t>
        <a:bodyPr/>
        <a:lstStyle/>
        <a:p>
          <a:endParaRPr lang="en-US"/>
        </a:p>
      </dgm:t>
    </dgm:pt>
    <dgm:pt modelId="{20D7C284-B292-4D62-A486-7EAD2016B071}" type="pres">
      <dgm:prSet presAssocID="{84699BCF-6875-428D-9FB7-B8A59D4EFF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722C17-3043-43C2-A2A0-50FA6A594CD8}" type="pres">
      <dgm:prSet presAssocID="{6EA82D6D-8D9F-43BD-9ACE-3425E356FE88}" presName="boxAndChildren" presStyleCnt="0"/>
      <dgm:spPr/>
    </dgm:pt>
    <dgm:pt modelId="{792952EC-16D8-43AB-B9F6-75ED8783C9EA}" type="pres">
      <dgm:prSet presAssocID="{6EA82D6D-8D9F-43BD-9ACE-3425E356FE88}" presName="parentTextBox" presStyleLbl="node1" presStyleIdx="0" presStyleCnt="5"/>
      <dgm:spPr/>
      <dgm:t>
        <a:bodyPr/>
        <a:lstStyle/>
        <a:p>
          <a:endParaRPr lang="en-US"/>
        </a:p>
      </dgm:t>
    </dgm:pt>
    <dgm:pt modelId="{83827A29-2058-44D8-AFF1-7E181A26B4CA}" type="pres">
      <dgm:prSet presAssocID="{6EA82D6D-8D9F-43BD-9ACE-3425E356FE88}" presName="entireBox" presStyleLbl="node1" presStyleIdx="0" presStyleCnt="5" custLinFactNeighborX="-9000" custLinFactNeighborY="-1072"/>
      <dgm:spPr/>
      <dgm:t>
        <a:bodyPr/>
        <a:lstStyle/>
        <a:p>
          <a:endParaRPr lang="en-US"/>
        </a:p>
      </dgm:t>
    </dgm:pt>
    <dgm:pt modelId="{3A8412CA-92B7-47EC-B1DE-B21E64FEB9F8}" type="pres">
      <dgm:prSet presAssocID="{6EA82D6D-8D9F-43BD-9ACE-3425E356FE88}" presName="descendantBox" presStyleCnt="0"/>
      <dgm:spPr/>
    </dgm:pt>
    <dgm:pt modelId="{942F9662-6A71-4084-BBE0-B2B67F8E58D9}" type="pres">
      <dgm:prSet presAssocID="{A9200FC0-6D04-449C-9140-A8F6410D050F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DEBBB-F12E-4F71-B3DD-BDF82EA8CF1C}" type="pres">
      <dgm:prSet presAssocID="{2C5CC432-7461-4E63-95DB-DD673C03BF6E}" presName="childTextBo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4B4AD-CD63-4FC0-B1D9-F8D41713CD51}" type="pres">
      <dgm:prSet presAssocID="{ED8706CD-1F67-474E-9956-D69DB9A4BB6B}" presName="sp" presStyleCnt="0"/>
      <dgm:spPr/>
    </dgm:pt>
    <dgm:pt modelId="{89E4DC46-3B59-4069-8752-C691E5B7FC66}" type="pres">
      <dgm:prSet presAssocID="{257B7329-F83A-44C9-80F8-E2245FD0BE17}" presName="arrowAndChildren" presStyleCnt="0"/>
      <dgm:spPr/>
    </dgm:pt>
    <dgm:pt modelId="{BFCF3593-1191-4E61-8EAE-185A117E72ED}" type="pres">
      <dgm:prSet presAssocID="{257B7329-F83A-44C9-80F8-E2245FD0BE17}" presName="parentTextArrow" presStyleLbl="node1" presStyleIdx="0" presStyleCnt="5"/>
      <dgm:spPr/>
      <dgm:t>
        <a:bodyPr/>
        <a:lstStyle/>
        <a:p>
          <a:endParaRPr lang="en-US"/>
        </a:p>
      </dgm:t>
    </dgm:pt>
    <dgm:pt modelId="{BA433B49-9D3A-4693-8D1C-4998A2284389}" type="pres">
      <dgm:prSet presAssocID="{257B7329-F83A-44C9-80F8-E2245FD0BE17}" presName="arrow" presStyleLbl="node1" presStyleIdx="1" presStyleCnt="5" custLinFactNeighborX="6000" custLinFactNeighborY="-4241"/>
      <dgm:spPr/>
      <dgm:t>
        <a:bodyPr/>
        <a:lstStyle/>
        <a:p>
          <a:endParaRPr lang="en-US"/>
        </a:p>
      </dgm:t>
    </dgm:pt>
    <dgm:pt modelId="{BF7F6A2F-1C60-4A18-904D-03E01E2539BB}" type="pres">
      <dgm:prSet presAssocID="{257B7329-F83A-44C9-80F8-E2245FD0BE17}" presName="descendantArrow" presStyleCnt="0"/>
      <dgm:spPr/>
    </dgm:pt>
    <dgm:pt modelId="{8FC0A901-26F7-48D7-BA5B-0B5797418572}" type="pres">
      <dgm:prSet presAssocID="{D3A67A16-6BDE-4B2C-8D56-0C6EE6392E07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A91BA-629B-4C52-93D8-162F33EE5FBC}" type="pres">
      <dgm:prSet presAssocID="{F0C9DCA9-D63B-4CFD-8FEF-783112B86C71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08E51-2D03-4B03-9AC5-E4D194BA2BF9}" type="pres">
      <dgm:prSet presAssocID="{8596082B-1E8C-450D-9C6B-E014AEC00759}" presName="sp" presStyleCnt="0"/>
      <dgm:spPr/>
    </dgm:pt>
    <dgm:pt modelId="{122EFBCB-16D2-4C4A-8BEF-8326422655E8}" type="pres">
      <dgm:prSet presAssocID="{49890B19-3BC2-4B80-A887-D890540B3D90}" presName="arrowAndChildren" presStyleCnt="0"/>
      <dgm:spPr/>
    </dgm:pt>
    <dgm:pt modelId="{AB1A1150-77CC-4EBA-AAA5-049D930D7B5F}" type="pres">
      <dgm:prSet presAssocID="{49890B19-3BC2-4B80-A887-D890540B3D90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A167A351-0B20-49AA-B310-0A682FE1D2ED}" type="pres">
      <dgm:prSet presAssocID="{95BC3351-0A16-462D-A65C-DDF9E3BCE4E7}" presName="sp" presStyleCnt="0"/>
      <dgm:spPr/>
    </dgm:pt>
    <dgm:pt modelId="{4C9A1EFD-DF3A-4B8B-AE3F-3F964E3654B3}" type="pres">
      <dgm:prSet presAssocID="{67EC8ED5-281D-4F7E-A574-3F9FE9E73B52}" presName="arrowAndChildren" presStyleCnt="0"/>
      <dgm:spPr/>
    </dgm:pt>
    <dgm:pt modelId="{F5B3D0E8-58DE-46D8-9629-C7E264814129}" type="pres">
      <dgm:prSet presAssocID="{67EC8ED5-281D-4F7E-A574-3F9FE9E73B52}" presName="parentTextArrow" presStyleLbl="node1" presStyleIdx="3" presStyleCnt="5" custLinFactNeighborX="2000" custLinFactNeighborY="3323"/>
      <dgm:spPr/>
      <dgm:t>
        <a:bodyPr/>
        <a:lstStyle/>
        <a:p>
          <a:endParaRPr lang="en-US"/>
        </a:p>
      </dgm:t>
    </dgm:pt>
    <dgm:pt modelId="{F9DBF101-87AD-49AD-9A2A-B738A7B91908}" type="pres">
      <dgm:prSet presAssocID="{B3B0EC76-520D-4031-B6FA-89F297B344F7}" presName="sp" presStyleCnt="0"/>
      <dgm:spPr/>
    </dgm:pt>
    <dgm:pt modelId="{EEB3EC31-F693-45E8-8E4D-329855E678A6}" type="pres">
      <dgm:prSet presAssocID="{5120A9B6-C289-4D37-BBEF-C734E1EE5AB8}" presName="arrowAndChildren" presStyleCnt="0"/>
      <dgm:spPr/>
    </dgm:pt>
    <dgm:pt modelId="{8BE082FC-94AA-4168-B2CC-A191ACB70F5E}" type="pres">
      <dgm:prSet presAssocID="{5120A9B6-C289-4D37-BBEF-C734E1EE5AB8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F2864820-616C-4F27-BE8F-083D5E9778A1}" type="pres">
      <dgm:prSet presAssocID="{5120A9B6-C289-4D37-BBEF-C734E1EE5AB8}" presName="arrow" presStyleLbl="node1" presStyleIdx="4" presStyleCnt="5" custLinFactNeighborX="-2000" custLinFactNeighborY="-7547"/>
      <dgm:spPr/>
      <dgm:t>
        <a:bodyPr/>
        <a:lstStyle/>
        <a:p>
          <a:endParaRPr lang="en-US"/>
        </a:p>
      </dgm:t>
    </dgm:pt>
    <dgm:pt modelId="{E44A3627-3609-4ACE-8AF6-12545F4C5C09}" type="pres">
      <dgm:prSet presAssocID="{5120A9B6-C289-4D37-BBEF-C734E1EE5AB8}" presName="descendantArrow" presStyleCnt="0"/>
      <dgm:spPr/>
    </dgm:pt>
    <dgm:pt modelId="{7E7BC434-AF38-409A-AA65-583A1114193C}" type="pres">
      <dgm:prSet presAssocID="{3F5459E1-B5C4-4A69-BE60-59BEA0C1A964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1EB11A-BAA0-4254-9E9D-43FB62368958}" srcId="{6EA82D6D-8D9F-43BD-9ACE-3425E356FE88}" destId="{2C5CC432-7461-4E63-95DB-DD673C03BF6E}" srcOrd="1" destOrd="0" parTransId="{4ECE5AA2-3232-481E-B8ED-81412D4766A0}" sibTransId="{59AE14EB-430E-4E9C-9568-7799D16AA677}"/>
    <dgm:cxn modelId="{FCDC0D48-1D86-45D3-9EAC-46D8CC7DD24A}" srcId="{257B7329-F83A-44C9-80F8-E2245FD0BE17}" destId="{D3A67A16-6BDE-4B2C-8D56-0C6EE6392E07}" srcOrd="0" destOrd="0" parTransId="{8C7B436A-BE57-4E59-B888-9D573B7C7011}" sibTransId="{360999A0-E36A-40FD-BBE8-CF3F2A887F88}"/>
    <dgm:cxn modelId="{3B5F3EA2-D8E7-4DC4-A7AF-60F9305FD83E}" type="presOf" srcId="{5120A9B6-C289-4D37-BBEF-C734E1EE5AB8}" destId="{F2864820-616C-4F27-BE8F-083D5E9778A1}" srcOrd="1" destOrd="0" presId="urn:microsoft.com/office/officeart/2005/8/layout/process4"/>
    <dgm:cxn modelId="{27372E91-F1DD-4BC3-B3CA-9575AC94CA8D}" type="presOf" srcId="{5120A9B6-C289-4D37-BBEF-C734E1EE5AB8}" destId="{8BE082FC-94AA-4168-B2CC-A191ACB70F5E}" srcOrd="0" destOrd="0" presId="urn:microsoft.com/office/officeart/2005/8/layout/process4"/>
    <dgm:cxn modelId="{101AC039-B67D-41C2-8A82-222373F3B20E}" srcId="{84699BCF-6875-428D-9FB7-B8A59D4EFF55}" destId="{67EC8ED5-281D-4F7E-A574-3F9FE9E73B52}" srcOrd="1" destOrd="0" parTransId="{D24D5053-5751-4849-9643-DF36CA0250E1}" sibTransId="{95BC3351-0A16-462D-A65C-DDF9E3BCE4E7}"/>
    <dgm:cxn modelId="{30461259-A2F5-4A1E-BE53-2883640D0914}" srcId="{6EA82D6D-8D9F-43BD-9ACE-3425E356FE88}" destId="{A9200FC0-6D04-449C-9140-A8F6410D050F}" srcOrd="0" destOrd="0" parTransId="{6193F92B-F48D-4B0C-BF0A-8E9643238680}" sibTransId="{FCA9B995-3817-494B-A2B1-DBA363D030D0}"/>
    <dgm:cxn modelId="{192D9803-9479-4A3E-98C5-F037F5F9DFF7}" type="presOf" srcId="{257B7329-F83A-44C9-80F8-E2245FD0BE17}" destId="{BA433B49-9D3A-4693-8D1C-4998A2284389}" srcOrd="1" destOrd="0" presId="urn:microsoft.com/office/officeart/2005/8/layout/process4"/>
    <dgm:cxn modelId="{A3C5353D-67DD-4B62-8089-D5CC6288376E}" srcId="{84699BCF-6875-428D-9FB7-B8A59D4EFF55}" destId="{49890B19-3BC2-4B80-A887-D890540B3D90}" srcOrd="2" destOrd="0" parTransId="{9F9DEC4B-42E9-47F6-8656-E6E70E9AAB90}" sibTransId="{8596082B-1E8C-450D-9C6B-E014AEC00759}"/>
    <dgm:cxn modelId="{07440088-E91E-4237-BB48-0CEAE257CD5E}" type="presOf" srcId="{F0C9DCA9-D63B-4CFD-8FEF-783112B86C71}" destId="{B95A91BA-629B-4C52-93D8-162F33EE5FBC}" srcOrd="0" destOrd="0" presId="urn:microsoft.com/office/officeart/2005/8/layout/process4"/>
    <dgm:cxn modelId="{1F4D0E22-6FE5-401D-B8D4-3DF55E0543C3}" type="presOf" srcId="{2C5CC432-7461-4E63-95DB-DD673C03BF6E}" destId="{6BDDEBBB-F12E-4F71-B3DD-BDF82EA8CF1C}" srcOrd="0" destOrd="0" presId="urn:microsoft.com/office/officeart/2005/8/layout/process4"/>
    <dgm:cxn modelId="{C96E574A-F351-460D-9C3C-ABEF07AFE042}" type="presOf" srcId="{67EC8ED5-281D-4F7E-A574-3F9FE9E73B52}" destId="{F5B3D0E8-58DE-46D8-9629-C7E264814129}" srcOrd="0" destOrd="0" presId="urn:microsoft.com/office/officeart/2005/8/layout/process4"/>
    <dgm:cxn modelId="{F6D3AF35-30E7-4F50-9133-5870EDF6E68B}" srcId="{257B7329-F83A-44C9-80F8-E2245FD0BE17}" destId="{F0C9DCA9-D63B-4CFD-8FEF-783112B86C71}" srcOrd="1" destOrd="0" parTransId="{BDF26724-5867-4978-A500-FC5545FA003F}" sibTransId="{26CA86C1-6EA1-4F92-8244-A8BF53488BE8}"/>
    <dgm:cxn modelId="{559C5818-1839-42BE-A6CC-077D9611BD87}" srcId="{84699BCF-6875-428D-9FB7-B8A59D4EFF55}" destId="{257B7329-F83A-44C9-80F8-E2245FD0BE17}" srcOrd="3" destOrd="0" parTransId="{A835A1E7-B353-4AC3-B78B-BB9642F96926}" sibTransId="{ED8706CD-1F67-474E-9956-D69DB9A4BB6B}"/>
    <dgm:cxn modelId="{52A4D2FE-32BB-4A15-A3B3-ECFCD35D2093}" type="presOf" srcId="{49890B19-3BC2-4B80-A887-D890540B3D90}" destId="{AB1A1150-77CC-4EBA-AAA5-049D930D7B5F}" srcOrd="0" destOrd="0" presId="urn:microsoft.com/office/officeart/2005/8/layout/process4"/>
    <dgm:cxn modelId="{8B2688E0-7205-4375-BF38-DB1E3BA7900F}" type="presOf" srcId="{6EA82D6D-8D9F-43BD-9ACE-3425E356FE88}" destId="{792952EC-16D8-43AB-B9F6-75ED8783C9EA}" srcOrd="0" destOrd="0" presId="urn:microsoft.com/office/officeart/2005/8/layout/process4"/>
    <dgm:cxn modelId="{E35EA799-E5AC-4740-8A14-5ECA770C6D27}" type="presOf" srcId="{D3A67A16-6BDE-4B2C-8D56-0C6EE6392E07}" destId="{8FC0A901-26F7-48D7-BA5B-0B5797418572}" srcOrd="0" destOrd="0" presId="urn:microsoft.com/office/officeart/2005/8/layout/process4"/>
    <dgm:cxn modelId="{50ED9D59-D75C-402B-A9A3-7AEB21BA1D9C}" type="presOf" srcId="{A9200FC0-6D04-449C-9140-A8F6410D050F}" destId="{942F9662-6A71-4084-BBE0-B2B67F8E58D9}" srcOrd="0" destOrd="0" presId="urn:microsoft.com/office/officeart/2005/8/layout/process4"/>
    <dgm:cxn modelId="{AD9169C0-7582-474E-BCDF-B8B04A1410E9}" type="presOf" srcId="{84699BCF-6875-428D-9FB7-B8A59D4EFF55}" destId="{20D7C284-B292-4D62-A486-7EAD2016B071}" srcOrd="0" destOrd="0" presId="urn:microsoft.com/office/officeart/2005/8/layout/process4"/>
    <dgm:cxn modelId="{B91096E0-1536-4ADF-9F37-FE17995E8096}" srcId="{84699BCF-6875-428D-9FB7-B8A59D4EFF55}" destId="{5120A9B6-C289-4D37-BBEF-C734E1EE5AB8}" srcOrd="0" destOrd="0" parTransId="{7DB61F8D-2589-4DDB-88B8-5C7458713BE8}" sibTransId="{B3B0EC76-520D-4031-B6FA-89F297B344F7}"/>
    <dgm:cxn modelId="{65487405-6AB8-44B9-9992-D7F046CE8954}" srcId="{84699BCF-6875-428D-9FB7-B8A59D4EFF55}" destId="{6EA82D6D-8D9F-43BD-9ACE-3425E356FE88}" srcOrd="4" destOrd="0" parTransId="{DB891D90-5EF8-482F-B90F-945FF8B8FEAC}" sibTransId="{25768C76-4B5A-4AAD-8F84-3C04E7420481}"/>
    <dgm:cxn modelId="{1340BCC9-C2A2-4F66-B8A8-CF917CE0C29B}" type="presOf" srcId="{3F5459E1-B5C4-4A69-BE60-59BEA0C1A964}" destId="{7E7BC434-AF38-409A-AA65-583A1114193C}" srcOrd="0" destOrd="0" presId="urn:microsoft.com/office/officeart/2005/8/layout/process4"/>
    <dgm:cxn modelId="{D5B18540-038F-46AE-B873-69C1EFCDB63D}" type="presOf" srcId="{257B7329-F83A-44C9-80F8-E2245FD0BE17}" destId="{BFCF3593-1191-4E61-8EAE-185A117E72ED}" srcOrd="0" destOrd="0" presId="urn:microsoft.com/office/officeart/2005/8/layout/process4"/>
    <dgm:cxn modelId="{120D8DEA-9DA3-426F-80B6-ED2CB12A1FD5}" type="presOf" srcId="{6EA82D6D-8D9F-43BD-9ACE-3425E356FE88}" destId="{83827A29-2058-44D8-AFF1-7E181A26B4CA}" srcOrd="1" destOrd="0" presId="urn:microsoft.com/office/officeart/2005/8/layout/process4"/>
    <dgm:cxn modelId="{0A0DD867-5969-40EE-9584-43C6D2C7B900}" srcId="{5120A9B6-C289-4D37-BBEF-C734E1EE5AB8}" destId="{3F5459E1-B5C4-4A69-BE60-59BEA0C1A964}" srcOrd="0" destOrd="0" parTransId="{E83D151E-6E3C-4050-8557-0036BEDFD2F4}" sibTransId="{D6B9154C-7D14-4B82-B66A-A19179600E5F}"/>
    <dgm:cxn modelId="{D8102BCE-655B-482B-9A7E-3D5CE9A807E2}" type="presParOf" srcId="{20D7C284-B292-4D62-A486-7EAD2016B071}" destId="{BE722C17-3043-43C2-A2A0-50FA6A594CD8}" srcOrd="0" destOrd="0" presId="urn:microsoft.com/office/officeart/2005/8/layout/process4"/>
    <dgm:cxn modelId="{3CD53933-87BC-49F9-8188-F8C97C7C0971}" type="presParOf" srcId="{BE722C17-3043-43C2-A2A0-50FA6A594CD8}" destId="{792952EC-16D8-43AB-B9F6-75ED8783C9EA}" srcOrd="0" destOrd="0" presId="urn:microsoft.com/office/officeart/2005/8/layout/process4"/>
    <dgm:cxn modelId="{AC513C0B-9133-4176-B1D4-E9D8449B673C}" type="presParOf" srcId="{BE722C17-3043-43C2-A2A0-50FA6A594CD8}" destId="{83827A29-2058-44D8-AFF1-7E181A26B4CA}" srcOrd="1" destOrd="0" presId="urn:microsoft.com/office/officeart/2005/8/layout/process4"/>
    <dgm:cxn modelId="{D278A3AC-DF8B-41E0-8445-4A6208423020}" type="presParOf" srcId="{BE722C17-3043-43C2-A2A0-50FA6A594CD8}" destId="{3A8412CA-92B7-47EC-B1DE-B21E64FEB9F8}" srcOrd="2" destOrd="0" presId="urn:microsoft.com/office/officeart/2005/8/layout/process4"/>
    <dgm:cxn modelId="{8BE09998-26D4-452A-90C7-014ECEAC554A}" type="presParOf" srcId="{3A8412CA-92B7-47EC-B1DE-B21E64FEB9F8}" destId="{942F9662-6A71-4084-BBE0-B2B67F8E58D9}" srcOrd="0" destOrd="0" presId="urn:microsoft.com/office/officeart/2005/8/layout/process4"/>
    <dgm:cxn modelId="{BE1ECADF-A678-418E-B676-110FCFA9F1C2}" type="presParOf" srcId="{3A8412CA-92B7-47EC-B1DE-B21E64FEB9F8}" destId="{6BDDEBBB-F12E-4F71-B3DD-BDF82EA8CF1C}" srcOrd="1" destOrd="0" presId="urn:microsoft.com/office/officeart/2005/8/layout/process4"/>
    <dgm:cxn modelId="{975DBA6F-6992-4E0D-95DC-B97D1623AC55}" type="presParOf" srcId="{20D7C284-B292-4D62-A486-7EAD2016B071}" destId="{C2E4B4AD-CD63-4FC0-B1D9-F8D41713CD51}" srcOrd="1" destOrd="0" presId="urn:microsoft.com/office/officeart/2005/8/layout/process4"/>
    <dgm:cxn modelId="{E3F6D844-EE2E-4AF8-BB7B-D51F4C3B4C93}" type="presParOf" srcId="{20D7C284-B292-4D62-A486-7EAD2016B071}" destId="{89E4DC46-3B59-4069-8752-C691E5B7FC66}" srcOrd="2" destOrd="0" presId="urn:microsoft.com/office/officeart/2005/8/layout/process4"/>
    <dgm:cxn modelId="{B5E15D59-1E6C-4203-8166-EEF7B8E9B251}" type="presParOf" srcId="{89E4DC46-3B59-4069-8752-C691E5B7FC66}" destId="{BFCF3593-1191-4E61-8EAE-185A117E72ED}" srcOrd="0" destOrd="0" presId="urn:microsoft.com/office/officeart/2005/8/layout/process4"/>
    <dgm:cxn modelId="{D2E97A17-C56C-48E0-A6DE-27A300066D6F}" type="presParOf" srcId="{89E4DC46-3B59-4069-8752-C691E5B7FC66}" destId="{BA433B49-9D3A-4693-8D1C-4998A2284389}" srcOrd="1" destOrd="0" presId="urn:microsoft.com/office/officeart/2005/8/layout/process4"/>
    <dgm:cxn modelId="{798AD6FE-38F8-4E3A-ADA6-FF7FAEBD3AC4}" type="presParOf" srcId="{89E4DC46-3B59-4069-8752-C691E5B7FC66}" destId="{BF7F6A2F-1C60-4A18-904D-03E01E2539BB}" srcOrd="2" destOrd="0" presId="urn:microsoft.com/office/officeart/2005/8/layout/process4"/>
    <dgm:cxn modelId="{F5DA3008-841E-41A5-8BEC-6A8E5ED00961}" type="presParOf" srcId="{BF7F6A2F-1C60-4A18-904D-03E01E2539BB}" destId="{8FC0A901-26F7-48D7-BA5B-0B5797418572}" srcOrd="0" destOrd="0" presId="urn:microsoft.com/office/officeart/2005/8/layout/process4"/>
    <dgm:cxn modelId="{BE2E2F76-B2A5-4DDA-BA4C-92177AB828E3}" type="presParOf" srcId="{BF7F6A2F-1C60-4A18-904D-03E01E2539BB}" destId="{B95A91BA-629B-4C52-93D8-162F33EE5FBC}" srcOrd="1" destOrd="0" presId="urn:microsoft.com/office/officeart/2005/8/layout/process4"/>
    <dgm:cxn modelId="{D88619ED-57CE-4288-9BA1-5309C53EE9AE}" type="presParOf" srcId="{20D7C284-B292-4D62-A486-7EAD2016B071}" destId="{D3008E51-2D03-4B03-9AC5-E4D194BA2BF9}" srcOrd="3" destOrd="0" presId="urn:microsoft.com/office/officeart/2005/8/layout/process4"/>
    <dgm:cxn modelId="{40FCD202-0D97-4FAF-9064-67D4CE6D443B}" type="presParOf" srcId="{20D7C284-B292-4D62-A486-7EAD2016B071}" destId="{122EFBCB-16D2-4C4A-8BEF-8326422655E8}" srcOrd="4" destOrd="0" presId="urn:microsoft.com/office/officeart/2005/8/layout/process4"/>
    <dgm:cxn modelId="{559E7DDB-1247-43A3-82B4-A80D751F4060}" type="presParOf" srcId="{122EFBCB-16D2-4C4A-8BEF-8326422655E8}" destId="{AB1A1150-77CC-4EBA-AAA5-049D930D7B5F}" srcOrd="0" destOrd="0" presId="urn:microsoft.com/office/officeart/2005/8/layout/process4"/>
    <dgm:cxn modelId="{0A514B20-E9EA-4D7F-9800-FFF45EEC11D2}" type="presParOf" srcId="{20D7C284-B292-4D62-A486-7EAD2016B071}" destId="{A167A351-0B20-49AA-B310-0A682FE1D2ED}" srcOrd="5" destOrd="0" presId="urn:microsoft.com/office/officeart/2005/8/layout/process4"/>
    <dgm:cxn modelId="{FCDF6785-0FBA-43E7-8EA0-3AA0BD08387E}" type="presParOf" srcId="{20D7C284-B292-4D62-A486-7EAD2016B071}" destId="{4C9A1EFD-DF3A-4B8B-AE3F-3F964E3654B3}" srcOrd="6" destOrd="0" presId="urn:microsoft.com/office/officeart/2005/8/layout/process4"/>
    <dgm:cxn modelId="{7DD4F2E4-0A67-494E-845A-0F70CD7F0B3A}" type="presParOf" srcId="{4C9A1EFD-DF3A-4B8B-AE3F-3F964E3654B3}" destId="{F5B3D0E8-58DE-46D8-9629-C7E264814129}" srcOrd="0" destOrd="0" presId="urn:microsoft.com/office/officeart/2005/8/layout/process4"/>
    <dgm:cxn modelId="{C903C091-EF19-4F59-9809-BFC426808349}" type="presParOf" srcId="{20D7C284-B292-4D62-A486-7EAD2016B071}" destId="{F9DBF101-87AD-49AD-9A2A-B738A7B91908}" srcOrd="7" destOrd="0" presId="urn:microsoft.com/office/officeart/2005/8/layout/process4"/>
    <dgm:cxn modelId="{4E1AC4AA-01E7-455B-B542-8B5EEED5BA3B}" type="presParOf" srcId="{20D7C284-B292-4D62-A486-7EAD2016B071}" destId="{EEB3EC31-F693-45E8-8E4D-329855E678A6}" srcOrd="8" destOrd="0" presId="urn:microsoft.com/office/officeart/2005/8/layout/process4"/>
    <dgm:cxn modelId="{D3F15BFC-C415-4E63-B5C9-D6FD4006A17A}" type="presParOf" srcId="{EEB3EC31-F693-45E8-8E4D-329855E678A6}" destId="{8BE082FC-94AA-4168-B2CC-A191ACB70F5E}" srcOrd="0" destOrd="0" presId="urn:microsoft.com/office/officeart/2005/8/layout/process4"/>
    <dgm:cxn modelId="{868389E3-C668-4BE0-A254-14905EF5A4F5}" type="presParOf" srcId="{EEB3EC31-F693-45E8-8E4D-329855E678A6}" destId="{F2864820-616C-4F27-BE8F-083D5E9778A1}" srcOrd="1" destOrd="0" presId="urn:microsoft.com/office/officeart/2005/8/layout/process4"/>
    <dgm:cxn modelId="{B4860BC9-C1E6-4DB8-9EA7-7AD7BBAE6F95}" type="presParOf" srcId="{EEB3EC31-F693-45E8-8E4D-329855E678A6}" destId="{E44A3627-3609-4ACE-8AF6-12545F4C5C09}" srcOrd="2" destOrd="0" presId="urn:microsoft.com/office/officeart/2005/8/layout/process4"/>
    <dgm:cxn modelId="{50AF4188-E236-41F4-95A1-D9CA13AF380B}" type="presParOf" srcId="{E44A3627-3609-4ACE-8AF6-12545F4C5C09}" destId="{7E7BC434-AF38-409A-AA65-583A1114193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6FDFD5-1982-4FB1-A880-77BE931AAAA3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4714A1-CB2A-44E7-B2C9-F249C3BD0C03}">
      <dgm:prSet phldrT="[Text]"/>
      <dgm:spPr/>
      <dgm:t>
        <a:bodyPr/>
        <a:lstStyle/>
        <a:p>
          <a:r>
            <a:rPr lang="en-US" dirty="0" smtClean="0"/>
            <a:t>Screening </a:t>
          </a:r>
          <a:endParaRPr lang="en-US" dirty="0"/>
        </a:p>
      </dgm:t>
    </dgm:pt>
    <dgm:pt modelId="{C0E58D15-B320-4138-BDA0-5BBE0E9FE692}" type="parTrans" cxnId="{8FB93555-0564-4182-BB1E-88309EE27A63}">
      <dgm:prSet/>
      <dgm:spPr/>
      <dgm:t>
        <a:bodyPr/>
        <a:lstStyle/>
        <a:p>
          <a:endParaRPr lang="en-US"/>
        </a:p>
      </dgm:t>
    </dgm:pt>
    <dgm:pt modelId="{12BB6539-17AF-4D2B-AB95-C93865892D40}" type="sibTrans" cxnId="{8FB93555-0564-4182-BB1E-88309EE27A63}">
      <dgm:prSet/>
      <dgm:spPr/>
      <dgm:t>
        <a:bodyPr/>
        <a:lstStyle/>
        <a:p>
          <a:endParaRPr lang="en-US"/>
        </a:p>
      </dgm:t>
    </dgm:pt>
    <dgm:pt modelId="{CACF7D4B-C997-4071-B0DF-D89E7CEC4A67}">
      <dgm:prSet phldrT="[Text]"/>
      <dgm:spPr/>
      <dgm:t>
        <a:bodyPr/>
        <a:lstStyle/>
        <a:p>
          <a:r>
            <a:rPr lang="en-US" dirty="0" smtClean="0"/>
            <a:t>Base line studies</a:t>
          </a:r>
          <a:endParaRPr lang="en-US" dirty="0"/>
        </a:p>
      </dgm:t>
    </dgm:pt>
    <dgm:pt modelId="{935F3126-D708-4A5D-ACC7-0B383D7ACA29}" type="parTrans" cxnId="{8389B901-719C-489D-8AEA-1883F72C687B}">
      <dgm:prSet/>
      <dgm:spPr/>
      <dgm:t>
        <a:bodyPr/>
        <a:lstStyle/>
        <a:p>
          <a:endParaRPr lang="en-US"/>
        </a:p>
      </dgm:t>
    </dgm:pt>
    <dgm:pt modelId="{1F03427E-1567-49D5-ADD5-2B0A313DA436}" type="sibTrans" cxnId="{8389B901-719C-489D-8AEA-1883F72C687B}">
      <dgm:prSet/>
      <dgm:spPr/>
      <dgm:t>
        <a:bodyPr/>
        <a:lstStyle/>
        <a:p>
          <a:endParaRPr lang="en-US"/>
        </a:p>
      </dgm:t>
    </dgm:pt>
    <dgm:pt modelId="{CAEA97F3-FF13-4928-A3BF-DC927DCC697A}">
      <dgm:prSet phldrT="[Text]"/>
      <dgm:spPr/>
      <dgm:t>
        <a:bodyPr/>
        <a:lstStyle/>
        <a:p>
          <a:r>
            <a:rPr lang="en-US" dirty="0" smtClean="0"/>
            <a:t>Scoping</a:t>
          </a:r>
          <a:endParaRPr lang="en-US" dirty="0"/>
        </a:p>
      </dgm:t>
    </dgm:pt>
    <dgm:pt modelId="{E03C22A5-F0A3-4101-8959-4583B5E41AC1}" type="parTrans" cxnId="{4075B3F7-28FC-4DFE-B52F-C1B5FC008951}">
      <dgm:prSet/>
      <dgm:spPr/>
      <dgm:t>
        <a:bodyPr/>
        <a:lstStyle/>
        <a:p>
          <a:endParaRPr lang="en-US"/>
        </a:p>
      </dgm:t>
    </dgm:pt>
    <dgm:pt modelId="{70C72DBA-1832-43AB-A7F3-5C4384BC01A0}" type="sibTrans" cxnId="{4075B3F7-28FC-4DFE-B52F-C1B5FC008951}">
      <dgm:prSet/>
      <dgm:spPr/>
      <dgm:t>
        <a:bodyPr/>
        <a:lstStyle/>
        <a:p>
          <a:endParaRPr lang="en-US"/>
        </a:p>
      </dgm:t>
    </dgm:pt>
    <dgm:pt modelId="{9B594C02-0892-48DC-A364-CC8A1D827F04}">
      <dgm:prSet phldrT="[Text]"/>
      <dgm:spPr/>
      <dgm:t>
        <a:bodyPr/>
        <a:lstStyle/>
        <a:p>
          <a:r>
            <a:rPr lang="en-US" dirty="0" smtClean="0"/>
            <a:t>Impact assessment</a:t>
          </a:r>
          <a:endParaRPr lang="en-US" dirty="0"/>
        </a:p>
      </dgm:t>
    </dgm:pt>
    <dgm:pt modelId="{08715D55-1BA1-410B-B946-C11C6AB50E3C}" type="parTrans" cxnId="{4A5B0471-1F07-424A-B6B7-27E01657E6FA}">
      <dgm:prSet/>
      <dgm:spPr/>
      <dgm:t>
        <a:bodyPr/>
        <a:lstStyle/>
        <a:p>
          <a:endParaRPr lang="en-US"/>
        </a:p>
      </dgm:t>
    </dgm:pt>
    <dgm:pt modelId="{0DD97AF9-30E7-4EF1-985B-045EBD324B1C}" type="sibTrans" cxnId="{4A5B0471-1F07-424A-B6B7-27E01657E6FA}">
      <dgm:prSet/>
      <dgm:spPr/>
      <dgm:t>
        <a:bodyPr/>
        <a:lstStyle/>
        <a:p>
          <a:endParaRPr lang="en-US"/>
        </a:p>
      </dgm:t>
    </dgm:pt>
    <dgm:pt modelId="{5A7B1470-D715-42D2-9CEA-291C995B4F1B}">
      <dgm:prSet phldrT="[Text]"/>
      <dgm:spPr/>
      <dgm:t>
        <a:bodyPr/>
        <a:lstStyle/>
        <a:p>
          <a:r>
            <a:rPr lang="en-US" dirty="0" smtClean="0"/>
            <a:t>Terms of reference</a:t>
          </a:r>
          <a:endParaRPr lang="en-US" dirty="0"/>
        </a:p>
      </dgm:t>
    </dgm:pt>
    <dgm:pt modelId="{F8C987B6-24C1-4EB6-B3E3-971415544082}" type="parTrans" cxnId="{B73EF6FE-2CE0-40AE-8B9D-FEA578EC45C5}">
      <dgm:prSet/>
      <dgm:spPr/>
      <dgm:t>
        <a:bodyPr/>
        <a:lstStyle/>
        <a:p>
          <a:endParaRPr lang="en-US"/>
        </a:p>
      </dgm:t>
    </dgm:pt>
    <dgm:pt modelId="{C70AB4CD-6C84-4E72-8463-935F36879238}" type="sibTrans" cxnId="{B73EF6FE-2CE0-40AE-8B9D-FEA578EC45C5}">
      <dgm:prSet/>
      <dgm:spPr/>
      <dgm:t>
        <a:bodyPr/>
        <a:lstStyle/>
        <a:p>
          <a:endParaRPr lang="en-US"/>
        </a:p>
      </dgm:t>
    </dgm:pt>
    <dgm:pt modelId="{7C23D6AF-8010-458B-A3E1-15214C826492}">
      <dgm:prSet phldrT="[Text]"/>
      <dgm:spPr/>
      <dgm:t>
        <a:bodyPr/>
        <a:lstStyle/>
        <a:p>
          <a:r>
            <a:rPr lang="en-US" dirty="0" smtClean="0"/>
            <a:t>Mitigation</a:t>
          </a:r>
          <a:endParaRPr lang="en-US" dirty="0"/>
        </a:p>
      </dgm:t>
    </dgm:pt>
    <dgm:pt modelId="{928F1025-4C15-4412-81EE-BB5F6FC6E3B3}" type="parTrans" cxnId="{052BEC13-C740-4A0D-A217-055DF1B5E7EE}">
      <dgm:prSet/>
      <dgm:spPr/>
      <dgm:t>
        <a:bodyPr/>
        <a:lstStyle/>
        <a:p>
          <a:endParaRPr lang="en-US"/>
        </a:p>
      </dgm:t>
    </dgm:pt>
    <dgm:pt modelId="{901C668A-5E1C-410D-B355-0BA5ECF630F0}" type="sibTrans" cxnId="{052BEC13-C740-4A0D-A217-055DF1B5E7EE}">
      <dgm:prSet/>
      <dgm:spPr/>
      <dgm:t>
        <a:bodyPr/>
        <a:lstStyle/>
        <a:p>
          <a:endParaRPr lang="en-US"/>
        </a:p>
      </dgm:t>
    </dgm:pt>
    <dgm:pt modelId="{BCDF6FF5-A6A9-49A8-B0EB-8764F8201FF8}" type="pres">
      <dgm:prSet presAssocID="{9E6FDFD5-1982-4FB1-A880-77BE931AAAA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FF9CFE-7ED9-45DD-9AD0-481E6FA59510}" type="pres">
      <dgm:prSet presAssocID="{104714A1-CB2A-44E7-B2C9-F249C3BD0C03}" presName="composite" presStyleCnt="0"/>
      <dgm:spPr/>
    </dgm:pt>
    <dgm:pt modelId="{B0FDD140-F6E1-4E3B-BB2E-BB558FC5C5A9}" type="pres">
      <dgm:prSet presAssocID="{104714A1-CB2A-44E7-B2C9-F249C3BD0C0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2041A-03D4-430C-A636-1BA6DEC64B5B}" type="pres">
      <dgm:prSet presAssocID="{104714A1-CB2A-44E7-B2C9-F249C3BD0C03}" presName="parSh" presStyleLbl="node1" presStyleIdx="0" presStyleCnt="3"/>
      <dgm:spPr/>
      <dgm:t>
        <a:bodyPr/>
        <a:lstStyle/>
        <a:p>
          <a:endParaRPr lang="en-US"/>
        </a:p>
      </dgm:t>
    </dgm:pt>
    <dgm:pt modelId="{B16F8E47-2C3C-4D8B-9F1D-F3CA42F06D6F}" type="pres">
      <dgm:prSet presAssocID="{104714A1-CB2A-44E7-B2C9-F249C3BD0C03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6FEBF-331C-4BF8-A79A-4895CDF1F4AA}" type="pres">
      <dgm:prSet presAssocID="{12BB6539-17AF-4D2B-AB95-C93865892D4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2D89E96-F214-4265-B84C-2221CEF6E5C7}" type="pres">
      <dgm:prSet presAssocID="{12BB6539-17AF-4D2B-AB95-C93865892D40}" presName="connTx" presStyleLbl="sibTrans2D1" presStyleIdx="0" presStyleCnt="2"/>
      <dgm:spPr/>
      <dgm:t>
        <a:bodyPr/>
        <a:lstStyle/>
        <a:p>
          <a:endParaRPr lang="en-US"/>
        </a:p>
      </dgm:t>
    </dgm:pt>
    <dgm:pt modelId="{953B6ED5-8B34-4331-92A4-36C782B4BC4D}" type="pres">
      <dgm:prSet presAssocID="{CAEA97F3-FF13-4928-A3BF-DC927DCC697A}" presName="composite" presStyleCnt="0"/>
      <dgm:spPr/>
    </dgm:pt>
    <dgm:pt modelId="{7B7866B6-D798-4EA6-9396-4E902DD9FCD5}" type="pres">
      <dgm:prSet presAssocID="{CAEA97F3-FF13-4928-A3BF-DC927DCC697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463CA-074C-462E-B7AA-D432B4FBB208}" type="pres">
      <dgm:prSet presAssocID="{CAEA97F3-FF13-4928-A3BF-DC927DCC697A}" presName="parSh" presStyleLbl="node1" presStyleIdx="1" presStyleCnt="3"/>
      <dgm:spPr/>
      <dgm:t>
        <a:bodyPr/>
        <a:lstStyle/>
        <a:p>
          <a:endParaRPr lang="en-US"/>
        </a:p>
      </dgm:t>
    </dgm:pt>
    <dgm:pt modelId="{D1909242-BF2B-455A-9761-69470E3D93AE}" type="pres">
      <dgm:prSet presAssocID="{CAEA97F3-FF13-4928-A3BF-DC927DCC697A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FF643-703E-4FCD-B379-C87D858F23FB}" type="pres">
      <dgm:prSet presAssocID="{70C72DBA-1832-43AB-A7F3-5C4384BC01A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9D1F736-0328-4317-9734-722198A69CC7}" type="pres">
      <dgm:prSet presAssocID="{70C72DBA-1832-43AB-A7F3-5C4384BC01A0}" presName="connTx" presStyleLbl="sibTrans2D1" presStyleIdx="1" presStyleCnt="2"/>
      <dgm:spPr/>
      <dgm:t>
        <a:bodyPr/>
        <a:lstStyle/>
        <a:p>
          <a:endParaRPr lang="en-US"/>
        </a:p>
      </dgm:t>
    </dgm:pt>
    <dgm:pt modelId="{88C5FDB3-8E68-4C8F-9C56-B425E8E95DB5}" type="pres">
      <dgm:prSet presAssocID="{5A7B1470-D715-42D2-9CEA-291C995B4F1B}" presName="composite" presStyleCnt="0"/>
      <dgm:spPr/>
    </dgm:pt>
    <dgm:pt modelId="{74B1024C-DB61-48AA-959A-D09A0BFAE825}" type="pres">
      <dgm:prSet presAssocID="{5A7B1470-D715-42D2-9CEA-291C995B4F1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04D563-C469-4443-B048-B5FA7880474D}" type="pres">
      <dgm:prSet presAssocID="{5A7B1470-D715-42D2-9CEA-291C995B4F1B}" presName="parSh" presStyleLbl="node1" presStyleIdx="2" presStyleCnt="3"/>
      <dgm:spPr/>
      <dgm:t>
        <a:bodyPr/>
        <a:lstStyle/>
        <a:p>
          <a:endParaRPr lang="en-US"/>
        </a:p>
      </dgm:t>
    </dgm:pt>
    <dgm:pt modelId="{24C7B5BF-06E9-4EEB-A021-022177C364D6}" type="pres">
      <dgm:prSet presAssocID="{5A7B1470-D715-42D2-9CEA-291C995B4F1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5B6F0E-BE8B-435C-BDCA-DF990C376082}" type="presOf" srcId="{104714A1-CB2A-44E7-B2C9-F249C3BD0C03}" destId="{B0FDD140-F6E1-4E3B-BB2E-BB558FC5C5A9}" srcOrd="0" destOrd="0" presId="urn:microsoft.com/office/officeart/2005/8/layout/process3"/>
    <dgm:cxn modelId="{9B09A41F-83BB-447A-BB0C-DBE105FF9A07}" type="presOf" srcId="{70C72DBA-1832-43AB-A7F3-5C4384BC01A0}" destId="{A5EFF643-703E-4FCD-B379-C87D858F23FB}" srcOrd="0" destOrd="0" presId="urn:microsoft.com/office/officeart/2005/8/layout/process3"/>
    <dgm:cxn modelId="{C6D67BF7-C92A-4F37-90BF-8B059A1B0DCB}" type="presOf" srcId="{CAEA97F3-FF13-4928-A3BF-DC927DCC697A}" destId="{F2B463CA-074C-462E-B7AA-D432B4FBB208}" srcOrd="1" destOrd="0" presId="urn:microsoft.com/office/officeart/2005/8/layout/process3"/>
    <dgm:cxn modelId="{8FB93555-0564-4182-BB1E-88309EE27A63}" srcId="{9E6FDFD5-1982-4FB1-A880-77BE931AAAA3}" destId="{104714A1-CB2A-44E7-B2C9-F249C3BD0C03}" srcOrd="0" destOrd="0" parTransId="{C0E58D15-B320-4138-BDA0-5BBE0E9FE692}" sibTransId="{12BB6539-17AF-4D2B-AB95-C93865892D40}"/>
    <dgm:cxn modelId="{4A5B0471-1F07-424A-B6B7-27E01657E6FA}" srcId="{CAEA97F3-FF13-4928-A3BF-DC927DCC697A}" destId="{9B594C02-0892-48DC-A364-CC8A1D827F04}" srcOrd="0" destOrd="0" parTransId="{08715D55-1BA1-410B-B946-C11C6AB50E3C}" sibTransId="{0DD97AF9-30E7-4EF1-985B-045EBD324B1C}"/>
    <dgm:cxn modelId="{B73EF6FE-2CE0-40AE-8B9D-FEA578EC45C5}" srcId="{9E6FDFD5-1982-4FB1-A880-77BE931AAAA3}" destId="{5A7B1470-D715-42D2-9CEA-291C995B4F1B}" srcOrd="2" destOrd="0" parTransId="{F8C987B6-24C1-4EB6-B3E3-971415544082}" sibTransId="{C70AB4CD-6C84-4E72-8463-935F36879238}"/>
    <dgm:cxn modelId="{8BA94DA9-8E4C-48A9-9F22-CC1DF66AFB50}" type="presOf" srcId="{CAEA97F3-FF13-4928-A3BF-DC927DCC697A}" destId="{7B7866B6-D798-4EA6-9396-4E902DD9FCD5}" srcOrd="0" destOrd="0" presId="urn:microsoft.com/office/officeart/2005/8/layout/process3"/>
    <dgm:cxn modelId="{2F22A69C-D21F-44BD-B05B-A08BCFFBECAF}" type="presOf" srcId="{9B594C02-0892-48DC-A364-CC8A1D827F04}" destId="{D1909242-BF2B-455A-9761-69470E3D93AE}" srcOrd="0" destOrd="0" presId="urn:microsoft.com/office/officeart/2005/8/layout/process3"/>
    <dgm:cxn modelId="{F31D0C94-F6B0-4487-A633-8F91B63ADB26}" type="presOf" srcId="{7C23D6AF-8010-458B-A3E1-15214C826492}" destId="{24C7B5BF-06E9-4EEB-A021-022177C364D6}" srcOrd="0" destOrd="0" presId="urn:microsoft.com/office/officeart/2005/8/layout/process3"/>
    <dgm:cxn modelId="{4075B3F7-28FC-4DFE-B52F-C1B5FC008951}" srcId="{9E6FDFD5-1982-4FB1-A880-77BE931AAAA3}" destId="{CAEA97F3-FF13-4928-A3BF-DC927DCC697A}" srcOrd="1" destOrd="0" parTransId="{E03C22A5-F0A3-4101-8959-4583B5E41AC1}" sibTransId="{70C72DBA-1832-43AB-A7F3-5C4384BC01A0}"/>
    <dgm:cxn modelId="{67D8782E-4D30-4AA0-A034-EC82B9D44D55}" type="presOf" srcId="{5A7B1470-D715-42D2-9CEA-291C995B4F1B}" destId="{74B1024C-DB61-48AA-959A-D09A0BFAE825}" srcOrd="0" destOrd="0" presId="urn:microsoft.com/office/officeart/2005/8/layout/process3"/>
    <dgm:cxn modelId="{369C4282-00E3-4FEF-B423-BC958B19C7A3}" type="presOf" srcId="{12BB6539-17AF-4D2B-AB95-C93865892D40}" destId="{A2D89E96-F214-4265-B84C-2221CEF6E5C7}" srcOrd="1" destOrd="0" presId="urn:microsoft.com/office/officeart/2005/8/layout/process3"/>
    <dgm:cxn modelId="{ED40E7BE-5C7F-4429-A9F7-298973EC8C2F}" type="presOf" srcId="{12BB6539-17AF-4D2B-AB95-C93865892D40}" destId="{9216FEBF-331C-4BF8-A79A-4895CDF1F4AA}" srcOrd="0" destOrd="0" presId="urn:microsoft.com/office/officeart/2005/8/layout/process3"/>
    <dgm:cxn modelId="{052BEC13-C740-4A0D-A217-055DF1B5E7EE}" srcId="{5A7B1470-D715-42D2-9CEA-291C995B4F1B}" destId="{7C23D6AF-8010-458B-A3E1-15214C826492}" srcOrd="0" destOrd="0" parTransId="{928F1025-4C15-4412-81EE-BB5F6FC6E3B3}" sibTransId="{901C668A-5E1C-410D-B355-0BA5ECF630F0}"/>
    <dgm:cxn modelId="{A20C30A9-BBB1-4167-949E-A71BB9749A9A}" type="presOf" srcId="{9E6FDFD5-1982-4FB1-A880-77BE931AAAA3}" destId="{BCDF6FF5-A6A9-49A8-B0EB-8764F8201FF8}" srcOrd="0" destOrd="0" presId="urn:microsoft.com/office/officeart/2005/8/layout/process3"/>
    <dgm:cxn modelId="{977F12A6-26D8-468F-9445-9C6514F807BD}" type="presOf" srcId="{CACF7D4B-C997-4071-B0DF-D89E7CEC4A67}" destId="{B16F8E47-2C3C-4D8B-9F1D-F3CA42F06D6F}" srcOrd="0" destOrd="0" presId="urn:microsoft.com/office/officeart/2005/8/layout/process3"/>
    <dgm:cxn modelId="{74AD0164-EC79-461D-880B-0B2D6F20D5E6}" type="presOf" srcId="{5A7B1470-D715-42D2-9CEA-291C995B4F1B}" destId="{2C04D563-C469-4443-B048-B5FA7880474D}" srcOrd="1" destOrd="0" presId="urn:microsoft.com/office/officeart/2005/8/layout/process3"/>
    <dgm:cxn modelId="{7A1A6144-BEB3-42B4-86CB-73EC6E12E3D1}" type="presOf" srcId="{70C72DBA-1832-43AB-A7F3-5C4384BC01A0}" destId="{E9D1F736-0328-4317-9734-722198A69CC7}" srcOrd="1" destOrd="0" presId="urn:microsoft.com/office/officeart/2005/8/layout/process3"/>
    <dgm:cxn modelId="{8389B901-719C-489D-8AEA-1883F72C687B}" srcId="{104714A1-CB2A-44E7-B2C9-F249C3BD0C03}" destId="{CACF7D4B-C997-4071-B0DF-D89E7CEC4A67}" srcOrd="0" destOrd="0" parTransId="{935F3126-D708-4A5D-ACC7-0B383D7ACA29}" sibTransId="{1F03427E-1567-49D5-ADD5-2B0A313DA436}"/>
    <dgm:cxn modelId="{E81727A3-15FA-482A-8D3A-A423DB94E19A}" type="presOf" srcId="{104714A1-CB2A-44E7-B2C9-F249C3BD0C03}" destId="{A802041A-03D4-430C-A636-1BA6DEC64B5B}" srcOrd="1" destOrd="0" presId="urn:microsoft.com/office/officeart/2005/8/layout/process3"/>
    <dgm:cxn modelId="{E3024213-CDFC-449C-8D1F-9AC1805DE7F8}" type="presParOf" srcId="{BCDF6FF5-A6A9-49A8-B0EB-8764F8201FF8}" destId="{1CFF9CFE-7ED9-45DD-9AD0-481E6FA59510}" srcOrd="0" destOrd="0" presId="urn:microsoft.com/office/officeart/2005/8/layout/process3"/>
    <dgm:cxn modelId="{91710734-669F-450C-82BD-379C6524FAC5}" type="presParOf" srcId="{1CFF9CFE-7ED9-45DD-9AD0-481E6FA59510}" destId="{B0FDD140-F6E1-4E3B-BB2E-BB558FC5C5A9}" srcOrd="0" destOrd="0" presId="urn:microsoft.com/office/officeart/2005/8/layout/process3"/>
    <dgm:cxn modelId="{76E26142-BCA8-4930-A3F2-BD63B99F78EA}" type="presParOf" srcId="{1CFF9CFE-7ED9-45DD-9AD0-481E6FA59510}" destId="{A802041A-03D4-430C-A636-1BA6DEC64B5B}" srcOrd="1" destOrd="0" presId="urn:microsoft.com/office/officeart/2005/8/layout/process3"/>
    <dgm:cxn modelId="{912DB06B-1CCD-41A2-8602-691104E498AD}" type="presParOf" srcId="{1CFF9CFE-7ED9-45DD-9AD0-481E6FA59510}" destId="{B16F8E47-2C3C-4D8B-9F1D-F3CA42F06D6F}" srcOrd="2" destOrd="0" presId="urn:microsoft.com/office/officeart/2005/8/layout/process3"/>
    <dgm:cxn modelId="{597C04F4-F8AF-482D-823B-6581715E59B8}" type="presParOf" srcId="{BCDF6FF5-A6A9-49A8-B0EB-8764F8201FF8}" destId="{9216FEBF-331C-4BF8-A79A-4895CDF1F4AA}" srcOrd="1" destOrd="0" presId="urn:microsoft.com/office/officeart/2005/8/layout/process3"/>
    <dgm:cxn modelId="{5BEDB811-ACF2-4B50-AF30-444F0334B67A}" type="presParOf" srcId="{9216FEBF-331C-4BF8-A79A-4895CDF1F4AA}" destId="{A2D89E96-F214-4265-B84C-2221CEF6E5C7}" srcOrd="0" destOrd="0" presId="urn:microsoft.com/office/officeart/2005/8/layout/process3"/>
    <dgm:cxn modelId="{D1A67F47-32F8-4B4B-8059-9F5FAB3867EC}" type="presParOf" srcId="{BCDF6FF5-A6A9-49A8-B0EB-8764F8201FF8}" destId="{953B6ED5-8B34-4331-92A4-36C782B4BC4D}" srcOrd="2" destOrd="0" presId="urn:microsoft.com/office/officeart/2005/8/layout/process3"/>
    <dgm:cxn modelId="{F2D7CF25-BF4D-4223-BE2E-7BBFB8ADF549}" type="presParOf" srcId="{953B6ED5-8B34-4331-92A4-36C782B4BC4D}" destId="{7B7866B6-D798-4EA6-9396-4E902DD9FCD5}" srcOrd="0" destOrd="0" presId="urn:microsoft.com/office/officeart/2005/8/layout/process3"/>
    <dgm:cxn modelId="{15011D6B-CCAE-479D-98D0-DC31ED98F540}" type="presParOf" srcId="{953B6ED5-8B34-4331-92A4-36C782B4BC4D}" destId="{F2B463CA-074C-462E-B7AA-D432B4FBB208}" srcOrd="1" destOrd="0" presId="urn:microsoft.com/office/officeart/2005/8/layout/process3"/>
    <dgm:cxn modelId="{F4D9BCB8-EC75-44CE-AADE-B0F796E2512B}" type="presParOf" srcId="{953B6ED5-8B34-4331-92A4-36C782B4BC4D}" destId="{D1909242-BF2B-455A-9761-69470E3D93AE}" srcOrd="2" destOrd="0" presId="urn:microsoft.com/office/officeart/2005/8/layout/process3"/>
    <dgm:cxn modelId="{FF611C9B-9F21-4A1E-A5D9-B8ED86C13EC8}" type="presParOf" srcId="{BCDF6FF5-A6A9-49A8-B0EB-8764F8201FF8}" destId="{A5EFF643-703E-4FCD-B379-C87D858F23FB}" srcOrd="3" destOrd="0" presId="urn:microsoft.com/office/officeart/2005/8/layout/process3"/>
    <dgm:cxn modelId="{E7A8ED8D-A649-448E-BDD6-9A20284C3DFF}" type="presParOf" srcId="{A5EFF643-703E-4FCD-B379-C87D858F23FB}" destId="{E9D1F736-0328-4317-9734-722198A69CC7}" srcOrd="0" destOrd="0" presId="urn:microsoft.com/office/officeart/2005/8/layout/process3"/>
    <dgm:cxn modelId="{01F19FEC-F2D8-4BC1-9B09-10E00ECBBAEB}" type="presParOf" srcId="{BCDF6FF5-A6A9-49A8-B0EB-8764F8201FF8}" destId="{88C5FDB3-8E68-4C8F-9C56-B425E8E95DB5}" srcOrd="4" destOrd="0" presId="urn:microsoft.com/office/officeart/2005/8/layout/process3"/>
    <dgm:cxn modelId="{08783454-2F08-44CE-8576-79786315DF5F}" type="presParOf" srcId="{88C5FDB3-8E68-4C8F-9C56-B425E8E95DB5}" destId="{74B1024C-DB61-48AA-959A-D09A0BFAE825}" srcOrd="0" destOrd="0" presId="urn:microsoft.com/office/officeart/2005/8/layout/process3"/>
    <dgm:cxn modelId="{85CCC0E3-20E0-449F-BDAD-DD02AFE9A8F7}" type="presParOf" srcId="{88C5FDB3-8E68-4C8F-9C56-B425E8E95DB5}" destId="{2C04D563-C469-4443-B048-B5FA7880474D}" srcOrd="1" destOrd="0" presId="urn:microsoft.com/office/officeart/2005/8/layout/process3"/>
    <dgm:cxn modelId="{44B4D492-63D5-4F45-AD54-E28375763CA2}" type="presParOf" srcId="{88C5FDB3-8E68-4C8F-9C56-B425E8E95DB5}" destId="{24C7B5BF-06E9-4EEB-A021-022177C364D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27A29-2058-44D8-AFF1-7E181A26B4CA}">
      <dsp:nvSpPr>
        <dsp:cNvPr id="0" name=""/>
        <dsp:cNvSpPr/>
      </dsp:nvSpPr>
      <dsp:spPr>
        <a:xfrm>
          <a:off x="0" y="4114799"/>
          <a:ext cx="7620000" cy="676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Environmental Statement</a:t>
          </a:r>
          <a:endParaRPr lang="en-US" sz="2000" kern="1200" dirty="0"/>
        </a:p>
      </dsp:txBody>
      <dsp:txXfrm>
        <a:off x="0" y="4114799"/>
        <a:ext cx="7620000" cy="365178"/>
      </dsp:txXfrm>
    </dsp:sp>
    <dsp:sp modelId="{942F9662-6A71-4084-BBE0-B2B67F8E58D9}">
      <dsp:nvSpPr>
        <dsp:cNvPr id="0" name=""/>
        <dsp:cNvSpPr/>
      </dsp:nvSpPr>
      <dsp:spPr>
        <a:xfrm>
          <a:off x="0" y="4473702"/>
          <a:ext cx="3810000" cy="3110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0" y="4473702"/>
        <a:ext cx="3810000" cy="311077"/>
      </dsp:txXfrm>
    </dsp:sp>
    <dsp:sp modelId="{6BDDEBBB-F12E-4F71-B3DD-BDF82EA8CF1C}">
      <dsp:nvSpPr>
        <dsp:cNvPr id="0" name=""/>
        <dsp:cNvSpPr/>
      </dsp:nvSpPr>
      <dsp:spPr>
        <a:xfrm>
          <a:off x="3810000" y="4473702"/>
          <a:ext cx="3810000" cy="3110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810000" y="4473702"/>
        <a:ext cx="3810000" cy="311077"/>
      </dsp:txXfrm>
    </dsp:sp>
    <dsp:sp modelId="{BA433B49-9D3A-4693-8D1C-4998A2284389}">
      <dsp:nvSpPr>
        <dsp:cNvPr id="0" name=""/>
        <dsp:cNvSpPr/>
      </dsp:nvSpPr>
      <dsp:spPr>
        <a:xfrm rot="10800000">
          <a:off x="0" y="3048000"/>
          <a:ext cx="7620000" cy="10400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Iterative </a:t>
          </a:r>
          <a:r>
            <a:rPr lang="en-US" sz="2000" kern="1200" smtClean="0"/>
            <a:t>process </a:t>
          </a:r>
          <a:r>
            <a:rPr lang="en-US" sz="2000" kern="1200" smtClean="0"/>
            <a:t>of </a:t>
          </a:r>
          <a:r>
            <a:rPr lang="en-US" sz="2000" kern="1200" dirty="0" smtClean="0"/>
            <a:t>design </a:t>
          </a:r>
          <a:endParaRPr lang="en-US" sz="2000" kern="1200" dirty="0"/>
        </a:p>
      </dsp:txBody>
      <dsp:txXfrm rot="-10800000">
        <a:off x="0" y="3048000"/>
        <a:ext cx="7620000" cy="365068"/>
      </dsp:txXfrm>
    </dsp:sp>
    <dsp:sp modelId="{8FC0A901-26F7-48D7-BA5B-0B5797418572}">
      <dsp:nvSpPr>
        <dsp:cNvPr id="0" name=""/>
        <dsp:cNvSpPr/>
      </dsp:nvSpPr>
      <dsp:spPr>
        <a:xfrm>
          <a:off x="0" y="3457179"/>
          <a:ext cx="3810000" cy="3109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0" y="3457179"/>
        <a:ext cx="3810000" cy="310984"/>
      </dsp:txXfrm>
    </dsp:sp>
    <dsp:sp modelId="{B95A91BA-629B-4C52-93D8-162F33EE5FBC}">
      <dsp:nvSpPr>
        <dsp:cNvPr id="0" name=""/>
        <dsp:cNvSpPr/>
      </dsp:nvSpPr>
      <dsp:spPr>
        <a:xfrm>
          <a:off x="3810000" y="3457179"/>
          <a:ext cx="3810000" cy="3109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810000" y="3457179"/>
        <a:ext cx="3810000" cy="310984"/>
      </dsp:txXfrm>
    </dsp:sp>
    <dsp:sp modelId="{AB1A1150-77CC-4EBA-AAA5-049D930D7B5F}">
      <dsp:nvSpPr>
        <dsp:cNvPr id="0" name=""/>
        <dsp:cNvSpPr/>
      </dsp:nvSpPr>
      <dsp:spPr>
        <a:xfrm rot="10800000">
          <a:off x="0" y="2062171"/>
          <a:ext cx="7620000" cy="10400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Mitigation measures incorporated through-out </a:t>
          </a:r>
          <a:endParaRPr lang="en-US" sz="2000" kern="1200" dirty="0"/>
        </a:p>
      </dsp:txBody>
      <dsp:txXfrm rot="10800000">
        <a:off x="0" y="2062171"/>
        <a:ext cx="7620000" cy="675814"/>
      </dsp:txXfrm>
    </dsp:sp>
    <dsp:sp modelId="{F5B3D0E8-58DE-46D8-9629-C7E264814129}">
      <dsp:nvSpPr>
        <dsp:cNvPr id="0" name=""/>
        <dsp:cNvSpPr/>
      </dsp:nvSpPr>
      <dsp:spPr>
        <a:xfrm rot="10800000">
          <a:off x="0" y="1066795"/>
          <a:ext cx="7620000" cy="10400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Review of existing information through desk and site surveys</a:t>
          </a:r>
          <a:endParaRPr lang="en-US" sz="2000" kern="1200" dirty="0"/>
        </a:p>
      </dsp:txBody>
      <dsp:txXfrm rot="10800000">
        <a:off x="0" y="1066795"/>
        <a:ext cx="7620000" cy="675814"/>
      </dsp:txXfrm>
    </dsp:sp>
    <dsp:sp modelId="{F2864820-616C-4F27-BE8F-083D5E9778A1}">
      <dsp:nvSpPr>
        <dsp:cNvPr id="0" name=""/>
        <dsp:cNvSpPr/>
      </dsp:nvSpPr>
      <dsp:spPr>
        <a:xfrm rot="10800000">
          <a:off x="0" y="0"/>
          <a:ext cx="7620000" cy="10400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Proposal development identified by scoping exercise</a:t>
          </a:r>
          <a:endParaRPr lang="en-US" sz="1600" kern="1200" dirty="0"/>
        </a:p>
      </dsp:txBody>
      <dsp:txXfrm rot="-10800000">
        <a:off x="0" y="0"/>
        <a:ext cx="7620000" cy="365068"/>
      </dsp:txXfrm>
    </dsp:sp>
    <dsp:sp modelId="{7E7BC434-AF38-409A-AA65-583A1114193C}">
      <dsp:nvSpPr>
        <dsp:cNvPr id="0" name=""/>
        <dsp:cNvSpPr/>
      </dsp:nvSpPr>
      <dsp:spPr>
        <a:xfrm>
          <a:off x="0" y="367363"/>
          <a:ext cx="7620000" cy="3109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Provision made in regulation for formal scoping by consultation with parties</a:t>
          </a:r>
          <a:endParaRPr lang="en-US" sz="1800" kern="1200" dirty="0"/>
        </a:p>
      </dsp:txBody>
      <dsp:txXfrm>
        <a:off x="0" y="367363"/>
        <a:ext cx="7620000" cy="310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2041A-03D4-430C-A636-1BA6DEC64B5B}">
      <dsp:nvSpPr>
        <dsp:cNvPr id="0" name=""/>
        <dsp:cNvSpPr/>
      </dsp:nvSpPr>
      <dsp:spPr>
        <a:xfrm>
          <a:off x="3865" y="1601803"/>
          <a:ext cx="1757670" cy="105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Screening </a:t>
          </a:r>
          <a:endParaRPr lang="en-US" sz="1800" kern="1200" dirty="0"/>
        </a:p>
      </dsp:txBody>
      <dsp:txXfrm>
        <a:off x="3865" y="1601803"/>
        <a:ext cx="1757670" cy="703068"/>
      </dsp:txXfrm>
    </dsp:sp>
    <dsp:sp modelId="{B16F8E47-2C3C-4D8B-9F1D-F3CA42F06D6F}">
      <dsp:nvSpPr>
        <dsp:cNvPr id="0" name=""/>
        <dsp:cNvSpPr/>
      </dsp:nvSpPr>
      <dsp:spPr>
        <a:xfrm>
          <a:off x="363870" y="2304871"/>
          <a:ext cx="1757670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Base line studies</a:t>
          </a:r>
          <a:endParaRPr lang="en-US" sz="1800" kern="1200" dirty="0"/>
        </a:p>
      </dsp:txBody>
      <dsp:txXfrm>
        <a:off x="394237" y="2335238"/>
        <a:ext cx="1696936" cy="976066"/>
      </dsp:txXfrm>
    </dsp:sp>
    <dsp:sp modelId="{9216FEBF-331C-4BF8-A79A-4895CDF1F4AA}">
      <dsp:nvSpPr>
        <dsp:cNvPr id="0" name=""/>
        <dsp:cNvSpPr/>
      </dsp:nvSpPr>
      <dsp:spPr>
        <a:xfrm>
          <a:off x="2027992" y="1734532"/>
          <a:ext cx="564887" cy="437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027992" y="1822054"/>
        <a:ext cx="433604" cy="262565"/>
      </dsp:txXfrm>
    </dsp:sp>
    <dsp:sp modelId="{F2B463CA-074C-462E-B7AA-D432B4FBB208}">
      <dsp:nvSpPr>
        <dsp:cNvPr id="0" name=""/>
        <dsp:cNvSpPr/>
      </dsp:nvSpPr>
      <dsp:spPr>
        <a:xfrm>
          <a:off x="2827362" y="1601803"/>
          <a:ext cx="1757670" cy="105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Scoping</a:t>
          </a:r>
          <a:endParaRPr lang="en-US" sz="1800" kern="1200" dirty="0"/>
        </a:p>
      </dsp:txBody>
      <dsp:txXfrm>
        <a:off x="2827362" y="1601803"/>
        <a:ext cx="1757670" cy="703068"/>
      </dsp:txXfrm>
    </dsp:sp>
    <dsp:sp modelId="{D1909242-BF2B-455A-9761-69470E3D93AE}">
      <dsp:nvSpPr>
        <dsp:cNvPr id="0" name=""/>
        <dsp:cNvSpPr/>
      </dsp:nvSpPr>
      <dsp:spPr>
        <a:xfrm>
          <a:off x="3187367" y="2304871"/>
          <a:ext cx="1757670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Impact assessment</a:t>
          </a:r>
          <a:endParaRPr lang="en-US" sz="1800" kern="1200" dirty="0"/>
        </a:p>
      </dsp:txBody>
      <dsp:txXfrm>
        <a:off x="3217734" y="2335238"/>
        <a:ext cx="1696936" cy="976066"/>
      </dsp:txXfrm>
    </dsp:sp>
    <dsp:sp modelId="{A5EFF643-703E-4FCD-B379-C87D858F23FB}">
      <dsp:nvSpPr>
        <dsp:cNvPr id="0" name=""/>
        <dsp:cNvSpPr/>
      </dsp:nvSpPr>
      <dsp:spPr>
        <a:xfrm>
          <a:off x="4851489" y="1734532"/>
          <a:ext cx="564887" cy="437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851489" y="1822054"/>
        <a:ext cx="433604" cy="262565"/>
      </dsp:txXfrm>
    </dsp:sp>
    <dsp:sp modelId="{2C04D563-C469-4443-B048-B5FA7880474D}">
      <dsp:nvSpPr>
        <dsp:cNvPr id="0" name=""/>
        <dsp:cNvSpPr/>
      </dsp:nvSpPr>
      <dsp:spPr>
        <a:xfrm>
          <a:off x="5650858" y="1601803"/>
          <a:ext cx="1757670" cy="105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Terms of reference</a:t>
          </a:r>
          <a:endParaRPr lang="en-US" sz="1800" kern="1200" dirty="0"/>
        </a:p>
      </dsp:txBody>
      <dsp:txXfrm>
        <a:off x="5650858" y="1601803"/>
        <a:ext cx="1757670" cy="703068"/>
      </dsp:txXfrm>
    </dsp:sp>
    <dsp:sp modelId="{24C7B5BF-06E9-4EEB-A021-022177C364D6}">
      <dsp:nvSpPr>
        <dsp:cNvPr id="0" name=""/>
        <dsp:cNvSpPr/>
      </dsp:nvSpPr>
      <dsp:spPr>
        <a:xfrm>
          <a:off x="6010863" y="2304871"/>
          <a:ext cx="1757670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Mitigation</a:t>
          </a:r>
          <a:endParaRPr lang="en-US" sz="1800" kern="1200" dirty="0"/>
        </a:p>
      </dsp:txBody>
      <dsp:txXfrm>
        <a:off x="6041230" y="2335238"/>
        <a:ext cx="1696936" cy="976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9987C-4A8C-4B39-BAEC-5997702B3607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33125-9B8B-429D-9833-EA1894E32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2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3125-9B8B-429D-9833-EA1894E323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39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Selection of a coordinator</a:t>
            </a:r>
          </a:p>
          <a:p>
            <a:pPr marL="228600" indent="-228600">
              <a:buAutoNum type="arabicPeriod"/>
            </a:pPr>
            <a:r>
              <a:rPr lang="en-US" dirty="0" smtClean="0"/>
              <a:t>Impact identification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Baseline study</a:t>
            </a:r>
          </a:p>
          <a:p>
            <a:pPr marL="228600" indent="-228600">
              <a:buAutoNum type="arabicPeriod"/>
            </a:pPr>
            <a:r>
              <a:rPr lang="en-US" dirty="0" smtClean="0"/>
              <a:t>Impact evaluation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Assessment </a:t>
            </a:r>
          </a:p>
          <a:p>
            <a:pPr marL="228600" indent="-228600">
              <a:buAutoNum type="arabicPeriod"/>
            </a:pPr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3125-9B8B-429D-9833-EA1894E323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3125-9B8B-429D-9833-EA1894E323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8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0F88-B4B4-40A0-AD63-1AA4F81E8CE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C460-3A9C-4947-AFE3-17508FFF36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0F88-B4B4-40A0-AD63-1AA4F81E8CE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C460-3A9C-4947-AFE3-17508FFF36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0F88-B4B4-40A0-AD63-1AA4F81E8CE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C460-3A9C-4947-AFE3-17508FFF36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0F88-B4B4-40A0-AD63-1AA4F81E8CE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C460-3A9C-4947-AFE3-17508FFF36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0F88-B4B4-40A0-AD63-1AA4F81E8CE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C460-3A9C-4947-AFE3-17508FFF36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0F88-B4B4-40A0-AD63-1AA4F81E8CE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C460-3A9C-4947-AFE3-17508FFF36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0F88-B4B4-40A0-AD63-1AA4F81E8CE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C460-3A9C-4947-AFE3-17508FFF36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0F88-B4B4-40A0-AD63-1AA4F81E8CE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C460-3A9C-4947-AFE3-17508FFF36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0F88-B4B4-40A0-AD63-1AA4F81E8CE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C460-3A9C-4947-AFE3-17508FFF36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0F88-B4B4-40A0-AD63-1AA4F81E8CE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C460-3A9C-4947-AFE3-17508FFF36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0F88-B4B4-40A0-AD63-1AA4F81E8CE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C460-3A9C-4947-AFE3-17508FFF36C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CBFC460-3A9C-4947-AFE3-17508FFF36C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9270F88-B4B4-40A0-AD63-1AA4F81E8CE0}" type="datetimeFigureOut">
              <a:rPr lang="en-US" smtClean="0"/>
              <a:t>9/25/2014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Environment impact assessment (EIA)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4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EIA Notification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1" y="1600200"/>
            <a:ext cx="4581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Statutory for 29 development projects</a:t>
            </a:r>
          </a:p>
          <a:p>
            <a:endParaRPr lang="en-US" sz="2800" dirty="0"/>
          </a:p>
          <a:p>
            <a:r>
              <a:rPr lang="en-US" sz="2800" dirty="0" smtClean="0"/>
              <a:t>Framed in Jan 1994</a:t>
            </a:r>
          </a:p>
          <a:p>
            <a:endParaRPr lang="en-US" sz="2800" dirty="0"/>
          </a:p>
          <a:p>
            <a:r>
              <a:rPr lang="en-US" sz="2800" dirty="0" smtClean="0"/>
              <a:t>Amended in 1997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49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EIA for ports and </a:t>
            </a:r>
            <a:r>
              <a:rPr lang="en-US" dirty="0" err="1" smtClean="0"/>
              <a:t>harbours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 sources of the adverse effects on account of development of port and </a:t>
            </a:r>
            <a:r>
              <a:rPr lang="en-US" dirty="0" err="1"/>
              <a:t>harbour</a:t>
            </a:r>
            <a:r>
              <a:rPr lang="en-US" dirty="0"/>
              <a:t> </a:t>
            </a:r>
            <a:r>
              <a:rPr lang="en-US" dirty="0" smtClean="0"/>
              <a:t>projects can </a:t>
            </a:r>
            <a:r>
              <a:rPr lang="en-US" dirty="0"/>
              <a:t>be categorized into the following types: 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(a) Location of port;  </a:t>
            </a:r>
          </a:p>
          <a:p>
            <a:r>
              <a:rPr lang="en-US" dirty="0"/>
              <a:t>(b) Construction    </a:t>
            </a:r>
          </a:p>
          <a:p>
            <a:r>
              <a:rPr lang="en-US" dirty="0"/>
              <a:t>(c) Port operation, including ship traffic and discharges,  </a:t>
            </a:r>
          </a:p>
          <a:p>
            <a:r>
              <a:rPr lang="en-US" dirty="0"/>
              <a:t>(d) Cargo handling, storage and land transport. 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02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Project description</a:t>
            </a:r>
          </a:p>
          <a:p>
            <a:r>
              <a:rPr lang="en-US" sz="2400" dirty="0" smtClean="0"/>
              <a:t>Natural resources</a:t>
            </a:r>
          </a:p>
          <a:p>
            <a:r>
              <a:rPr lang="en-US" sz="2400" dirty="0" smtClean="0"/>
              <a:t>Housing </a:t>
            </a:r>
          </a:p>
          <a:p>
            <a:r>
              <a:rPr lang="en-US" sz="2400" dirty="0" smtClean="0"/>
              <a:t>Cargo handling</a:t>
            </a:r>
          </a:p>
          <a:p>
            <a:r>
              <a:rPr lang="en-US" sz="2400" dirty="0" smtClean="0"/>
              <a:t>Man power </a:t>
            </a:r>
            <a:r>
              <a:rPr lang="en-US" sz="2400" dirty="0" err="1" smtClean="0"/>
              <a:t>requirmen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3200" b="1" dirty="0" smtClean="0"/>
              <a:t>Description of the environment</a:t>
            </a:r>
          </a:p>
          <a:p>
            <a:r>
              <a:rPr lang="en-US" dirty="0" smtClean="0"/>
              <a:t>Land environment</a:t>
            </a:r>
          </a:p>
          <a:p>
            <a:r>
              <a:rPr lang="en-US" dirty="0" smtClean="0"/>
              <a:t>Water environment</a:t>
            </a:r>
          </a:p>
          <a:p>
            <a:r>
              <a:rPr lang="en-US" dirty="0" smtClean="0"/>
              <a:t>Noise air environment</a:t>
            </a:r>
          </a:p>
          <a:p>
            <a:r>
              <a:rPr lang="en-US" dirty="0" smtClean="0"/>
              <a:t>Public utilities </a:t>
            </a:r>
          </a:p>
          <a:p>
            <a:r>
              <a:rPr lang="en-US" dirty="0" smtClean="0"/>
              <a:t>Biological environment</a:t>
            </a:r>
          </a:p>
          <a:p>
            <a:r>
              <a:rPr lang="en-US" dirty="0" smtClean="0"/>
              <a:t>Waste disposal facilities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environmental clearance process for new projects will comprise of a maximum of four </a:t>
            </a:r>
            <a:r>
              <a:rPr lang="en-US" sz="2800" dirty="0" smtClean="0"/>
              <a:t>stages</a:t>
            </a:r>
            <a:r>
              <a:rPr lang="en-US" sz="2800" dirty="0"/>
              <a:t>. These four stages  in sequential order: </a:t>
            </a:r>
          </a:p>
          <a:p>
            <a:r>
              <a:rPr lang="en-US" sz="2800" dirty="0"/>
              <a:t>Stage (1)-Screening </a:t>
            </a:r>
            <a:endParaRPr lang="en-US" sz="2800" dirty="0" smtClean="0"/>
          </a:p>
          <a:p>
            <a:r>
              <a:rPr lang="en-US" sz="2800" dirty="0"/>
              <a:t>Stage (2)- Scoping </a:t>
            </a:r>
            <a:endParaRPr lang="en-US" sz="2800" dirty="0" smtClean="0"/>
          </a:p>
          <a:p>
            <a:r>
              <a:rPr lang="en-US" sz="2800" dirty="0"/>
              <a:t>Stage (3)- Public consultation </a:t>
            </a:r>
            <a:endParaRPr lang="en-US" sz="2800" dirty="0" smtClean="0"/>
          </a:p>
          <a:p>
            <a:r>
              <a:rPr lang="en-US" sz="2800" dirty="0"/>
              <a:t>Stage (4)- Appraisal </a:t>
            </a:r>
          </a:p>
        </p:txBody>
      </p:sp>
    </p:spTree>
    <p:extLst>
      <p:ext uri="{BB962C8B-B14F-4D97-AF65-F5344CB8AC3E}">
        <p14:creationId xmlns:p14="http://schemas.microsoft.com/office/powerpoint/2010/main" val="30079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1600201"/>
            <a:ext cx="6324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Terms of Reference (TOR) for preparation of EIA </a:t>
            </a:r>
            <a:r>
              <a:rPr lang="en-US" dirty="0" smtClean="0"/>
              <a:t>report</a:t>
            </a:r>
          </a:p>
          <a:p>
            <a:endParaRPr lang="en-US" dirty="0"/>
          </a:p>
          <a:p>
            <a:r>
              <a:rPr lang="en-US" dirty="0"/>
              <a:t> Generic structure of environmental impact assessment document </a:t>
            </a:r>
          </a:p>
          <a:p>
            <a:r>
              <a:rPr lang="en-US" dirty="0"/>
              <a:t> </a:t>
            </a:r>
          </a:p>
          <a:p>
            <a:r>
              <a:rPr lang="en-US" dirty="0" smtClean="0"/>
              <a:t>•  </a:t>
            </a:r>
            <a:r>
              <a:rPr lang="en-US" dirty="0"/>
              <a:t>Introduction  </a:t>
            </a:r>
          </a:p>
          <a:p>
            <a:r>
              <a:rPr lang="en-US" dirty="0"/>
              <a:t>•  Project Description </a:t>
            </a:r>
          </a:p>
          <a:p>
            <a:r>
              <a:rPr lang="en-US" dirty="0"/>
              <a:t>•  Analysis of Alternatives (Technology and Site) </a:t>
            </a:r>
          </a:p>
          <a:p>
            <a:r>
              <a:rPr lang="en-US" dirty="0"/>
              <a:t>•  Description of the Environment  </a:t>
            </a:r>
          </a:p>
          <a:p>
            <a:r>
              <a:rPr lang="en-US" dirty="0"/>
              <a:t>•  Anticipated Environmental Impacts &amp; Mitigation Measures </a:t>
            </a:r>
          </a:p>
          <a:p>
            <a:r>
              <a:rPr lang="en-US" dirty="0"/>
              <a:t>•  Environmental Monitoring Program </a:t>
            </a:r>
          </a:p>
          <a:p>
            <a:r>
              <a:rPr lang="en-US" dirty="0"/>
              <a:t>•  Additional Studies  </a:t>
            </a:r>
          </a:p>
          <a:p>
            <a:r>
              <a:rPr lang="en-US" dirty="0"/>
              <a:t>•  Project Benefits  </a:t>
            </a:r>
          </a:p>
          <a:p>
            <a:r>
              <a:rPr lang="en-US" dirty="0"/>
              <a:t>•  Environmental Cost Benefit Analysis </a:t>
            </a:r>
          </a:p>
          <a:p>
            <a:r>
              <a:rPr lang="en-US" dirty="0"/>
              <a:t>•  Environmental Management Plan </a:t>
            </a:r>
          </a:p>
          <a:p>
            <a:r>
              <a:rPr lang="en-US" dirty="0"/>
              <a:t>•  Summary &amp; Conclusion </a:t>
            </a:r>
          </a:p>
          <a:p>
            <a:r>
              <a:rPr lang="en-US" dirty="0"/>
              <a:t>•  Disclosure of Consultants engaged </a:t>
            </a:r>
          </a:p>
        </p:txBody>
      </p:sp>
    </p:spTree>
    <p:extLst>
      <p:ext uri="{BB962C8B-B14F-4D97-AF65-F5344CB8AC3E}">
        <p14:creationId xmlns:p14="http://schemas.microsoft.com/office/powerpoint/2010/main" val="13549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impacts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1" y="1676400"/>
            <a:ext cx="43532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-Anticipated impact during construction &amp;Operation</a:t>
            </a:r>
          </a:p>
          <a:p>
            <a:r>
              <a:rPr lang="en-US" sz="2800" dirty="0" smtClean="0"/>
              <a:t>-Mitigation measures </a:t>
            </a:r>
          </a:p>
          <a:p>
            <a:r>
              <a:rPr lang="en-US" sz="2800" dirty="0" smtClean="0"/>
              <a:t>-Environment monitoring </a:t>
            </a:r>
            <a:r>
              <a:rPr lang="en-US" sz="2800" dirty="0" err="1" smtClean="0"/>
              <a:t>programme</a:t>
            </a:r>
            <a:endParaRPr lang="en-US" sz="2800" dirty="0" smtClean="0"/>
          </a:p>
          <a:p>
            <a:r>
              <a:rPr lang="en-US" sz="2800" dirty="0" smtClean="0"/>
              <a:t>-Risk analysis and disaster management plan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15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 tool</a:t>
            </a:r>
          </a:p>
          <a:p>
            <a:r>
              <a:rPr lang="en-US" dirty="0" smtClean="0"/>
              <a:t>To assess the changes in the environment due to human activities &amp; reliable monitoring</a:t>
            </a:r>
          </a:p>
          <a:p>
            <a:r>
              <a:rPr lang="en-US" dirty="0" smtClean="0"/>
              <a:t>Formal process to predict the environmental consequences of  any development process </a:t>
            </a:r>
          </a:p>
          <a:p>
            <a:r>
              <a:rPr lang="en-US" dirty="0" smtClean="0"/>
              <a:t>Potential problems foreseen to be addressed at a later stage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0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Key elements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533400" y="1524000"/>
            <a:ext cx="6324600" cy="276998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Screening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Scoping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Identifying and evaluating alternatives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Mitigation measure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Issuing environmental statement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09600"/>
            <a:ext cx="64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Steps involved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1600200"/>
            <a:ext cx="6019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Selection of a coordinator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Impact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Baseline study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Impact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Assessment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Documentation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933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EIA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Major developments</a:t>
            </a:r>
          </a:p>
          <a:p>
            <a:endParaRPr lang="en-US" dirty="0"/>
          </a:p>
          <a:p>
            <a:r>
              <a:rPr lang="en-US" sz="2000" dirty="0" smtClean="0"/>
              <a:t>Power stations</a:t>
            </a:r>
          </a:p>
          <a:p>
            <a:r>
              <a:rPr lang="en-US" sz="2000" dirty="0" smtClean="0"/>
              <a:t>Afforestation</a:t>
            </a:r>
          </a:p>
          <a:p>
            <a:r>
              <a:rPr lang="en-US" sz="2000" dirty="0" smtClean="0"/>
              <a:t>Ports &amp; </a:t>
            </a:r>
            <a:r>
              <a:rPr lang="en-US" sz="2000" dirty="0" err="1" smtClean="0"/>
              <a:t>harbours</a:t>
            </a:r>
            <a:endParaRPr lang="en-US" sz="2000" dirty="0" smtClean="0"/>
          </a:p>
          <a:p>
            <a:r>
              <a:rPr lang="en-US" sz="2000" dirty="0" smtClean="0"/>
              <a:t>Marine fish farming</a:t>
            </a:r>
          </a:p>
          <a:p>
            <a:r>
              <a:rPr lang="en-US" sz="2000" dirty="0" smtClean="0"/>
              <a:t>Marine dredging  for minerals</a:t>
            </a:r>
          </a:p>
          <a:p>
            <a:r>
              <a:rPr lang="en-US" sz="2000" dirty="0" smtClean="0"/>
              <a:t>Transports – trunk </a:t>
            </a:r>
            <a:r>
              <a:rPr lang="en-US" sz="2000" dirty="0" err="1" smtClean="0"/>
              <a:t>roads,Railways</a:t>
            </a:r>
            <a:r>
              <a:rPr lang="en-US" sz="2000" dirty="0" smtClean="0"/>
              <a:t> and inland waterways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r>
              <a:rPr lang="en-US" dirty="0" smtClean="0"/>
              <a:t>Environmental protection 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18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7" y="0"/>
            <a:ext cx="88646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Process</a:t>
            </a:r>
            <a:endParaRPr lang="en-US" sz="4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781367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62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4466540"/>
              </p:ext>
            </p:extLst>
          </p:nvPr>
        </p:nvGraphicFramePr>
        <p:xfrm>
          <a:off x="304800" y="381000"/>
          <a:ext cx="77724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19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6961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err="1" smtClean="0"/>
              <a:t>Adhoc</a:t>
            </a:r>
            <a:r>
              <a:rPr lang="en-US" sz="3200" dirty="0" smtClean="0"/>
              <a:t> method 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Check list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Matrices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Networks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Overlays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Cost benefit analysis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Simulation modeling Technique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27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112</TotalTime>
  <Words>424</Words>
  <Application>Microsoft Office PowerPoint</Application>
  <PresentationFormat>On-screen Show (4:3)</PresentationFormat>
  <Paragraphs>114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Environment impact assessment (EIA)</vt:lpstr>
      <vt:lpstr>Introduction </vt:lpstr>
      <vt:lpstr>Key elements</vt:lpstr>
      <vt:lpstr>PowerPoint Presentation</vt:lpstr>
      <vt:lpstr>Need for EIA</vt:lpstr>
      <vt:lpstr>PowerPoint Presentation</vt:lpstr>
      <vt:lpstr>Process</vt:lpstr>
      <vt:lpstr>PowerPoint Presentation</vt:lpstr>
      <vt:lpstr>Techniques</vt:lpstr>
      <vt:lpstr>EIA Notification  </vt:lpstr>
      <vt:lpstr>EIA for ports and harbours</vt:lpstr>
      <vt:lpstr>PowerPoint Presentation</vt:lpstr>
      <vt:lpstr>EC</vt:lpstr>
      <vt:lpstr>PowerPoint Presentation</vt:lpstr>
      <vt:lpstr>Environmental impacts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impact assessment (EIA)</dc:title>
  <dc:creator>MCC</dc:creator>
  <cp:lastModifiedBy>MCC</cp:lastModifiedBy>
  <cp:revision>14</cp:revision>
  <dcterms:created xsi:type="dcterms:W3CDTF">2014-09-24T17:04:46Z</dcterms:created>
  <dcterms:modified xsi:type="dcterms:W3CDTF">2014-09-25T16:13:09Z</dcterms:modified>
</cp:coreProperties>
</file>