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2/22/2017</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3429000" cy="257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33400"/>
            <a:ext cx="3505200" cy="2116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18" y="3241964"/>
            <a:ext cx="445392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48891"/>
            <a:ext cx="3200400" cy="239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38095" y="5527964"/>
            <a:ext cx="8402782" cy="1754326"/>
          </a:xfrm>
          <a:prstGeom prst="rect">
            <a:avLst/>
          </a:prstGeom>
          <a:noFill/>
        </p:spPr>
        <p:txBody>
          <a:bodyPr wrap="square" rtlCol="0">
            <a:spAutoFit/>
          </a:bodyPr>
          <a:lstStyle/>
          <a:p>
            <a:pPr marL="285750" indent="-285750">
              <a:buFont typeface="Courier New" pitchFamily="49" charset="0"/>
              <a:buChar char="o"/>
            </a:pPr>
            <a:r>
              <a:rPr lang="en-IN" dirty="0" smtClean="0">
                <a:latin typeface="Lucida Calligraphy" pitchFamily="66" charset="0"/>
              </a:rPr>
              <a:t>This concept is mimicked from the </a:t>
            </a:r>
            <a:r>
              <a:rPr lang="en-IN" dirty="0" err="1" smtClean="0">
                <a:latin typeface="Lucida Calligraphy" pitchFamily="66" charset="0"/>
              </a:rPr>
              <a:t>fugu</a:t>
            </a:r>
            <a:r>
              <a:rPr lang="en-IN" dirty="0" smtClean="0">
                <a:latin typeface="Lucida Calligraphy" pitchFamily="66" charset="0"/>
              </a:rPr>
              <a:t> fish ,which has the ability to vary is body size</a:t>
            </a:r>
          </a:p>
          <a:p>
            <a:pPr marL="285750" indent="-285750">
              <a:buFont typeface="Courier New" pitchFamily="49" charset="0"/>
              <a:buChar char="o"/>
            </a:pPr>
            <a:r>
              <a:rPr lang="en-IN" dirty="0" smtClean="0">
                <a:latin typeface="Lucida Calligraphy" pitchFamily="66" charset="0"/>
              </a:rPr>
              <a:t>This smart luggage bag has ability to vary its size ,to enable us to accommodate more luggage ,that too in a very organised manner .</a:t>
            </a:r>
          </a:p>
          <a:p>
            <a:endParaRPr lang="en-IN" dirty="0">
              <a:latin typeface="Lucida Calligraphy" pitchFamily="66" charset="0"/>
            </a:endParaRPr>
          </a:p>
        </p:txBody>
      </p:sp>
    </p:spTree>
    <p:extLst>
      <p:ext uri="{BB962C8B-B14F-4D97-AF65-F5344CB8AC3E}">
        <p14:creationId xmlns:p14="http://schemas.microsoft.com/office/powerpoint/2010/main" val="1624044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533401"/>
            <a:ext cx="4143375" cy="262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048"/>
            <a:ext cx="28590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52" y="3276600"/>
            <a:ext cx="2420937"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6461" y="2310834"/>
            <a:ext cx="2620963"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1554" y="3413845"/>
            <a:ext cx="2878137"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2424" y="5172075"/>
            <a:ext cx="8254999" cy="2031325"/>
          </a:xfrm>
          <a:prstGeom prst="rect">
            <a:avLst/>
          </a:prstGeom>
          <a:noFill/>
        </p:spPr>
        <p:txBody>
          <a:bodyPr wrap="square" rtlCol="0">
            <a:spAutoFit/>
          </a:bodyPr>
          <a:lstStyle/>
          <a:p>
            <a:pPr marL="285750" indent="-285750">
              <a:buFont typeface="Wingdings" pitchFamily="2" charset="2"/>
              <a:buChar char="§"/>
            </a:pPr>
            <a:r>
              <a:rPr lang="en-IN" dirty="0" smtClean="0">
                <a:latin typeface="Lucida Calligraphy" pitchFamily="66" charset="0"/>
              </a:rPr>
              <a:t>The large diametric wheels ensure that the C.O.G  is as close as possible to the axis of rotation and there by ,it apparently seems that the weight is less by around 20%.</a:t>
            </a:r>
          </a:p>
          <a:p>
            <a:pPr marL="285750" indent="-285750">
              <a:buFont typeface="Wingdings" pitchFamily="2" charset="2"/>
              <a:buChar char="§"/>
            </a:pPr>
            <a:r>
              <a:rPr lang="en-IN" dirty="0" smtClean="0">
                <a:latin typeface="Lucida Calligraphy" pitchFamily="66" charset="0"/>
              </a:rPr>
              <a:t>Swivel handle – 360(D) rotation .</a:t>
            </a:r>
          </a:p>
          <a:p>
            <a:pPr marL="285750" indent="-285750">
              <a:buFont typeface="Wingdings" pitchFamily="2" charset="2"/>
              <a:buChar char="§"/>
            </a:pPr>
            <a:r>
              <a:rPr lang="en-IN" dirty="0" smtClean="0">
                <a:latin typeface="Lucida Calligraphy" pitchFamily="66" charset="0"/>
              </a:rPr>
              <a:t>Charging point – gets charged using the </a:t>
            </a:r>
            <a:r>
              <a:rPr lang="en-IN" dirty="0" err="1" smtClean="0">
                <a:latin typeface="Lucida Calligraphy" pitchFamily="66" charset="0"/>
              </a:rPr>
              <a:t>piezo</a:t>
            </a:r>
            <a:r>
              <a:rPr lang="en-IN" dirty="0" smtClean="0">
                <a:latin typeface="Lucida Calligraphy" pitchFamily="66" charset="0"/>
              </a:rPr>
              <a:t> electricity </a:t>
            </a:r>
          </a:p>
          <a:p>
            <a:pPr marL="285750" indent="-285750">
              <a:buFont typeface="Wingdings" pitchFamily="2" charset="2"/>
              <a:buChar char="§"/>
            </a:pPr>
            <a:r>
              <a:rPr lang="en-IN" dirty="0" smtClean="0">
                <a:latin typeface="Lucida Calligraphy" pitchFamily="66" charset="0"/>
              </a:rPr>
              <a:t>Also has a ergonomic laptop working tray </a:t>
            </a:r>
          </a:p>
          <a:p>
            <a:r>
              <a:rPr lang="en-IN" dirty="0" smtClean="0">
                <a:latin typeface="Lucida Calligraphy" pitchFamily="66" charset="0"/>
              </a:rPr>
              <a:t> </a:t>
            </a:r>
            <a:endParaRPr lang="en-IN" dirty="0">
              <a:latin typeface="Lucida Calligraphy" pitchFamily="66" charset="0"/>
            </a:endParaRPr>
          </a:p>
        </p:txBody>
      </p:sp>
    </p:spTree>
    <p:extLst>
      <p:ext uri="{BB962C8B-B14F-4D97-AF65-F5344CB8AC3E}">
        <p14:creationId xmlns:p14="http://schemas.microsoft.com/office/powerpoint/2010/main" val="2563156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2200275"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714" y="286254"/>
            <a:ext cx="2739759"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743200"/>
            <a:ext cx="245839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219" y="1579562"/>
            <a:ext cx="2620963"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0" y="286254"/>
            <a:ext cx="3048000" cy="4247317"/>
          </a:xfrm>
          <a:prstGeom prst="rect">
            <a:avLst/>
          </a:prstGeom>
          <a:noFill/>
        </p:spPr>
        <p:txBody>
          <a:bodyPr wrap="square" rtlCol="0">
            <a:spAutoFit/>
          </a:bodyPr>
          <a:lstStyle/>
          <a:p>
            <a:pPr marL="285750" indent="-285750">
              <a:buFont typeface="Arial" pitchFamily="34" charset="0"/>
              <a:buChar char="•"/>
            </a:pPr>
            <a:r>
              <a:rPr lang="en-IN" u="sng" dirty="0" smtClean="0">
                <a:latin typeface="Lucida Calligraphy" pitchFamily="66" charset="0"/>
              </a:rPr>
              <a:t>The smart luggage is incorporated with :</a:t>
            </a:r>
          </a:p>
          <a:p>
            <a:endParaRPr lang="en-IN" u="sng" dirty="0" smtClean="0">
              <a:latin typeface="Lucida Calligraphy" pitchFamily="66" charset="0"/>
            </a:endParaRPr>
          </a:p>
          <a:p>
            <a:pPr marL="285750" indent="-285750">
              <a:buFont typeface="Arial" pitchFamily="34" charset="0"/>
              <a:buChar char="•"/>
            </a:pPr>
            <a:r>
              <a:rPr lang="en-IN" u="sng" dirty="0" smtClean="0">
                <a:latin typeface="Lucida Calligraphy" pitchFamily="66" charset="0"/>
              </a:rPr>
              <a:t>A finger print – unlocking system</a:t>
            </a:r>
          </a:p>
          <a:p>
            <a:pPr marL="285750" indent="-285750">
              <a:buFont typeface="Arial" pitchFamily="34" charset="0"/>
              <a:buChar char="•"/>
            </a:pPr>
            <a:endParaRPr lang="en-IN" u="sng" dirty="0" smtClean="0">
              <a:latin typeface="Lucida Calligraphy" pitchFamily="66" charset="0"/>
            </a:endParaRPr>
          </a:p>
          <a:p>
            <a:pPr marL="285750" indent="-285750">
              <a:buFont typeface="Arial" pitchFamily="34" charset="0"/>
              <a:buChar char="•"/>
            </a:pPr>
            <a:r>
              <a:rPr lang="en-IN" u="sng" dirty="0" smtClean="0">
                <a:latin typeface="Lucida Calligraphy" pitchFamily="66" charset="0"/>
              </a:rPr>
              <a:t>Pressure sensors – to measure the weight of the luggage </a:t>
            </a:r>
          </a:p>
          <a:p>
            <a:pPr marL="285750" indent="-285750">
              <a:buFont typeface="Arial" pitchFamily="34" charset="0"/>
              <a:buChar char="•"/>
            </a:pPr>
            <a:endParaRPr lang="en-IN" u="sng" dirty="0">
              <a:latin typeface="Lucida Calligraphy" pitchFamily="66" charset="0"/>
            </a:endParaRPr>
          </a:p>
          <a:p>
            <a:pPr marL="285750" indent="-285750">
              <a:buFont typeface="Arial" pitchFamily="34" charset="0"/>
              <a:buChar char="•"/>
            </a:pPr>
            <a:r>
              <a:rPr lang="en-IN" u="sng" dirty="0" smtClean="0">
                <a:latin typeface="Lucida Calligraphy" pitchFamily="66" charset="0"/>
              </a:rPr>
              <a:t>A </a:t>
            </a:r>
            <a:r>
              <a:rPr lang="en-IN" u="sng" dirty="0" err="1" smtClean="0">
                <a:latin typeface="Lucida Calligraphy" pitchFamily="66" charset="0"/>
              </a:rPr>
              <a:t>zipperless</a:t>
            </a:r>
            <a:r>
              <a:rPr lang="en-IN" u="sng" dirty="0" smtClean="0">
                <a:latin typeface="Lucida Calligraphy" pitchFamily="66" charset="0"/>
              </a:rPr>
              <a:t> opening </a:t>
            </a:r>
          </a:p>
          <a:p>
            <a:pPr marL="285750" indent="-285750">
              <a:buFont typeface="Arial" pitchFamily="34" charset="0"/>
              <a:buChar char="•"/>
            </a:pPr>
            <a:endParaRPr lang="en-IN" u="sng" dirty="0">
              <a:latin typeface="Lucida Calligraphy" pitchFamily="66" charset="0"/>
            </a:endParaRPr>
          </a:p>
          <a:p>
            <a:pPr marL="285750" indent="-285750">
              <a:buFont typeface="Arial" pitchFamily="34" charset="0"/>
              <a:buChar char="•"/>
            </a:pPr>
            <a:endParaRPr lang="en-IN" u="sng" dirty="0" smtClean="0">
              <a:latin typeface="Lucida Calligraphy" pitchFamily="66" charset="0"/>
            </a:endParaRPr>
          </a:p>
          <a:p>
            <a:pPr marL="285750" indent="-285750">
              <a:buFont typeface="Arial" pitchFamily="34" charset="0"/>
              <a:buChar char="•"/>
            </a:pPr>
            <a:endParaRPr lang="en-IN" u="sng" dirty="0" smtClean="0">
              <a:latin typeface="Lucida Calligraphy" pitchFamily="66" charset="0"/>
            </a:endParaRPr>
          </a:p>
          <a:p>
            <a:pPr marL="285750" indent="-285750">
              <a:buFont typeface="Arial" pitchFamily="34" charset="0"/>
              <a:buChar char="•"/>
            </a:pPr>
            <a:endParaRPr lang="en-IN" u="sng" dirty="0">
              <a:latin typeface="Lucida Calligraphy" pitchFamily="66" charset="0"/>
            </a:endParaRPr>
          </a:p>
        </p:txBody>
      </p:sp>
    </p:spTree>
    <p:extLst>
      <p:ext uri="{BB962C8B-B14F-4D97-AF65-F5344CB8AC3E}">
        <p14:creationId xmlns:p14="http://schemas.microsoft.com/office/powerpoint/2010/main" val="806390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98</TotalTime>
  <Words>129</Words>
  <Application>Microsoft Office PowerPoint</Application>
  <PresentationFormat>On-screen Show (4:3)</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Angles</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dc:creator>
  <cp:lastModifiedBy>Sankar</cp:lastModifiedBy>
  <cp:revision>8</cp:revision>
  <dcterms:created xsi:type="dcterms:W3CDTF">2006-08-16T00:00:00Z</dcterms:created>
  <dcterms:modified xsi:type="dcterms:W3CDTF">2017-02-22T18:46:59Z</dcterms:modified>
</cp:coreProperties>
</file>