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FC5E-5C52-4F32-B939-B420D68BB5AD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DC0-ACFC-477F-9E09-1F9A57FC1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FC5E-5C52-4F32-B939-B420D68BB5AD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DC0-ACFC-477F-9E09-1F9A57FC1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FC5E-5C52-4F32-B939-B420D68BB5AD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DC0-ACFC-477F-9E09-1F9A57FC1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FC5E-5C52-4F32-B939-B420D68BB5AD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DC0-ACFC-477F-9E09-1F9A57FC1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FC5E-5C52-4F32-B939-B420D68BB5AD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DC0-ACFC-477F-9E09-1F9A57FC1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FC5E-5C52-4F32-B939-B420D68BB5AD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DC0-ACFC-477F-9E09-1F9A57FC1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FC5E-5C52-4F32-B939-B420D68BB5AD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DC0-ACFC-477F-9E09-1F9A57FC1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FC5E-5C52-4F32-B939-B420D68BB5AD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DC0-ACFC-477F-9E09-1F9A57FC1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FC5E-5C52-4F32-B939-B420D68BB5AD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DC0-ACFC-477F-9E09-1F9A57FC1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FC5E-5C52-4F32-B939-B420D68BB5AD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A6FDC0-ACFC-477F-9E09-1F9A57FC1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FC5E-5C52-4F32-B939-B420D68BB5AD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DC0-ACFC-477F-9E09-1F9A57FC1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F24FC5E-5C52-4F32-B939-B420D68BB5AD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2A6FDC0-ACFC-477F-9E09-1F9A57FC1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PREPARATION OF ENVIRONMENTAL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926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072698"/>
            <a:ext cx="6248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PART B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Water and Raw Material Consumption: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i.  Water consumption in m3/d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Process :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Cooling :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Domestic :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289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12845"/>
            <a:ext cx="6019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2000" dirty="0" smtClean="0"/>
              <a:t>Part-C</a:t>
            </a:r>
          </a:p>
          <a:p>
            <a:endParaRPr lang="en-US" sz="2000" dirty="0"/>
          </a:p>
          <a:p>
            <a:r>
              <a:rPr lang="en-US" sz="2000" dirty="0" smtClean="0"/>
              <a:t>Pollution discharged to environment/unit of output </a:t>
            </a:r>
          </a:p>
          <a:p>
            <a:r>
              <a:rPr lang="en-US" sz="2000" dirty="0" smtClean="0"/>
              <a:t>Part-D</a:t>
            </a:r>
          </a:p>
          <a:p>
            <a:r>
              <a:rPr lang="en-US" sz="2000" dirty="0" smtClean="0"/>
              <a:t>HAZARDOUS WASTES –Management and handling rules</a:t>
            </a:r>
          </a:p>
          <a:p>
            <a:r>
              <a:rPr lang="en-US" sz="2000" dirty="0" smtClean="0"/>
              <a:t>Part-E</a:t>
            </a:r>
          </a:p>
          <a:p>
            <a:r>
              <a:rPr lang="en-US" sz="2000" dirty="0" smtClean="0"/>
              <a:t>Solid wastes</a:t>
            </a:r>
          </a:p>
          <a:p>
            <a:r>
              <a:rPr lang="en-US" sz="2000" dirty="0" smtClean="0"/>
              <a:t>Part-F</a:t>
            </a:r>
          </a:p>
          <a:p>
            <a:r>
              <a:rPr lang="en-US" sz="2000" dirty="0" smtClean="0"/>
              <a:t>Disposal practices adapted for both the wastes</a:t>
            </a:r>
          </a:p>
          <a:p>
            <a:r>
              <a:rPr lang="en-US" sz="2000" dirty="0" smtClean="0"/>
              <a:t>Part-G</a:t>
            </a:r>
          </a:p>
          <a:p>
            <a:r>
              <a:rPr lang="en-US" sz="2000" dirty="0" smtClean="0"/>
              <a:t>Measures taken for conservation of natural resources</a:t>
            </a:r>
          </a:p>
          <a:p>
            <a:r>
              <a:rPr lang="en-US" sz="2000" dirty="0" smtClean="0"/>
              <a:t>Part-H</a:t>
            </a:r>
          </a:p>
          <a:p>
            <a:r>
              <a:rPr lang="en-US" sz="2000" dirty="0" smtClean="0"/>
              <a:t>Additional measures for environmental protection and abatement of pollution</a:t>
            </a:r>
          </a:p>
          <a:p>
            <a:r>
              <a:rPr lang="en-US" sz="2000" dirty="0" smtClean="0"/>
              <a:t>Part-I</a:t>
            </a:r>
          </a:p>
          <a:p>
            <a:r>
              <a:rPr lang="en-US" sz="2000" dirty="0" smtClean="0"/>
              <a:t>Miscellaneous</a:t>
            </a:r>
          </a:p>
          <a:p>
            <a:r>
              <a:rPr lang="en-US" sz="2000" dirty="0" smtClean="0"/>
              <a:t>-Any other particulars</a:t>
            </a:r>
          </a:p>
        </p:txBody>
      </p:sp>
    </p:spTree>
    <p:extLst>
      <p:ext uri="{BB962C8B-B14F-4D97-AF65-F5344CB8AC3E}">
        <p14:creationId xmlns:p14="http://schemas.microsoft.com/office/powerpoint/2010/main" xmlns="" val="17822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71601"/>
            <a:ext cx="61722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Who is responsible for preparing the Environmental Statement?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 applicant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0437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2209800"/>
            <a:ext cx="73914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What information should the Environmental Statement contain?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55516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2133600"/>
            <a:ext cx="5791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Does an applicant have to obtain a formal opinion from the local planning authority on the scope of an Environmental Statement?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5925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905000"/>
            <a:ext cx="6019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Can an applicant request a scoping direction from the Secretary of State?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24484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2209800"/>
            <a:ext cx="678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What information should the consultation bodies provide?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3665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077253"/>
            <a:ext cx="708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What aspects of the environment need to be considered?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4980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3124200"/>
            <a:ext cx="533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Does an applicant need to consider alternatives?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898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" y="-356651"/>
            <a:ext cx="801578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ANNEXURE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ENVIRONMENTAL STATEMENT FORM-V </a:t>
            </a:r>
          </a:p>
          <a:p>
            <a:r>
              <a:rPr lang="en-US" dirty="0" smtClean="0"/>
              <a:t>(See rule 14)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Environmental Statement for the financial year ending with 31st</a:t>
            </a:r>
          </a:p>
          <a:p>
            <a:r>
              <a:rPr lang="en-US" dirty="0" smtClean="0"/>
              <a:t> March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PART-A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i. Name and address of the owner/ </a:t>
            </a:r>
          </a:p>
          <a:p>
            <a:r>
              <a:rPr lang="en-US" dirty="0" smtClean="0"/>
              <a:t>   occupier of the industry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operation or process.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ii.  Industry category Primary-(STC Code) Secondary- (STC Code)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iii.  Production </a:t>
            </a:r>
            <a:r>
              <a:rPr lang="en-US" smtClean="0"/>
              <a:t>category in </a:t>
            </a:r>
            <a:r>
              <a:rPr lang="en-US" dirty="0" smtClean="0"/>
              <a:t>Units.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iv.  Year of establishment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v.  Date of the last environmental statement submitted.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64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43</TotalTime>
  <Words>250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PREPARATION OF ENVIRONMENTAL STATEMENT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PREPARATION OF ENVIRONMENTAL STATEMENT</dc:title>
  <dc:creator>MCC</dc:creator>
  <cp:lastModifiedBy>lap</cp:lastModifiedBy>
  <cp:revision>7</cp:revision>
  <dcterms:created xsi:type="dcterms:W3CDTF">2014-10-31T15:34:28Z</dcterms:created>
  <dcterms:modified xsi:type="dcterms:W3CDTF">2015-10-09T09:25:46Z</dcterms:modified>
</cp:coreProperties>
</file>