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66" r:id="rId3"/>
    <p:sldId id="267" r:id="rId4"/>
    <p:sldId id="270" r:id="rId5"/>
    <p:sldId id="271" r:id="rId6"/>
    <p:sldId id="260" r:id="rId7"/>
    <p:sldId id="261" r:id="rId8"/>
    <p:sldId id="262" r:id="rId9"/>
    <p:sldId id="263" r:id="rId10"/>
    <p:sldId id="264" r:id="rId11"/>
    <p:sldId id="268" r:id="rId12"/>
    <p:sldId id="269" r:id="rId13"/>
    <p:sldId id="25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B53AB-E582-495D-A1BF-1A23C066C01D}" type="datetimeFigureOut">
              <a:rPr lang="en-US" smtClean="0"/>
              <a:t>1/1/2018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ADE8D-6DDA-42C3-800C-E4A80450C1E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F468-53A9-453B-B889-79E3A7CA3115}" type="datetimeFigureOut">
              <a:rPr lang="en-US" smtClean="0"/>
              <a:pPr/>
              <a:t>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0F468-53A9-453B-B889-79E3A7CA3115}" type="datetimeFigureOut">
              <a:rPr lang="en-US" smtClean="0"/>
              <a:pPr/>
              <a:t>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040D6-9147-4F46-96D3-D041DA3382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Introduction to  Big Data  and  Data Mining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Big Data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Multi computer systems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Scalable: Storage, Computing power  can be increased  according to the requirement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intensive computing :   Type of parallel computing – Tasks are executed by transferring them to the systems where the data is available and executing these tasks in parallel.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How to store and process large data ?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supports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storage and computing framework  for solving Big Data problems. 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Researchers are working on to find efficient solutions.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Big Data Analysis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Statistical Analysis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Machine Learning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Mining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What is Data Mining?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Mining is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Finding hidden information (interesting) in a database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Extracting knowledge from large amounts of data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efficient discovery of previously unknown, valid, potentially useful, understandable patterns in large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datasets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analysis of (often large) observational data sets to find unsuspected relationships and to summarize the data in novel ways that are both understandable and useful to the data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owner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Grading Policy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Data Mining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Quiz I  (test) –     1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hr duration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10 marks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Quiz II   (test) –  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1 hr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duration –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10 marks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Final Examination –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3 hrs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duration - 50 marks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Project -                15 marks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Seminar -              15  marks 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	Total  : 100 marks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Importance of Data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ctr"/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 Data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provides the basis for generating information required in business operations/ any activity. 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Data, Information and Knowledge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acts of the world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Information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Refers to the meaning of the data as understood by the user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rovides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answers to "who", "what", "where", and "when"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questions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that has been interpreted and then presented in a more meaningful context that allows a business to make decisions from.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Knowledge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appropriate collection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information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nswers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"how"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/ “why” questions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Example 1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828800"/>
            <a:ext cx="7467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Example 2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Data: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crude oil, 70, 80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Information: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price of crude oil has risen from $70 to $80 per barrel" 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Knowledge: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combination of information, experience and insight that may benefit the individual or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organisation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crude oil prices go up by $10 per barrel, it's likely that petrol prices will rise by 2p per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litre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 is knowledge.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Introduction to Big Data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Large amount of data is getting generated from various sources at a faster rate </a:t>
            </a:r>
          </a:p>
          <a:p>
            <a:pPr lvl="1">
              <a:lnSpc>
                <a:spcPct val="120000"/>
              </a:lnSpc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Volume – How much data?</a:t>
            </a:r>
          </a:p>
          <a:p>
            <a:pPr lvl="1">
              <a:lnSpc>
                <a:spcPct val="120000"/>
              </a:lnSpc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Velocity – How fast the data is generated/processed? </a:t>
            </a:r>
          </a:p>
          <a:p>
            <a:pPr lvl="1">
              <a:lnSpc>
                <a:spcPct val="120000"/>
              </a:lnSpc>
            </a:pP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 Variety -  The various types of data.</a:t>
            </a:r>
          </a:p>
          <a:p>
            <a:pPr>
              <a:lnSpc>
                <a:spcPct val="120000"/>
              </a:lnSpc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Example:  Mobile phone data, Sensor Data, Credit card data, Weather data, Data generated in social media sites (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Facebook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, Twitter), Video surveillance data, medical data, etc. </a:t>
            </a:r>
          </a:p>
          <a:p>
            <a:pPr>
              <a:lnSpc>
                <a:spcPct val="120000"/>
              </a:lnSpc>
            </a:pP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Structured data (DBMS), Unstructured data  (Text, Image, Audio and Video) , </a:t>
            </a:r>
            <a:r>
              <a:rPr lang="en-US" sz="11200" dirty="0" err="1" smtClean="0">
                <a:latin typeface="Times New Roman" pitchFamily="18" charset="0"/>
                <a:cs typeface="Times New Roman" pitchFamily="18" charset="0"/>
              </a:rPr>
              <a:t>Semistructured</a:t>
            </a:r>
            <a:r>
              <a:rPr lang="en-US" sz="11200" dirty="0" smtClean="0">
                <a:latin typeface="Times New Roman" pitchFamily="18" charset="0"/>
                <a:cs typeface="Times New Roman" pitchFamily="18" charset="0"/>
              </a:rPr>
              <a:t> data (XML)</a:t>
            </a:r>
          </a:p>
          <a:p>
            <a:pPr lvl="1">
              <a:lnSpc>
                <a:spcPct val="120000"/>
              </a:lnSpc>
              <a:buNone/>
            </a:pPr>
            <a:endParaRPr lang="en-US" sz="59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sz="59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5900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Big Data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Uses of large data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Knowledge (meaningful pattern) obtained by analyzing data,  can improve the  business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Analyzing  super market data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What  kind of items sold?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Analyzing weather data 	</a:t>
            </a: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Precautionary measures can be taken against floods, Tsunami , etc.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Analyzing  Medical data	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Reasons for epidemic diseases, Cancer cells identification,  etc.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Big Data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Limitations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of Centralized systems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Storage is limited to terabytes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Uniprocessor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systems: Multi programming, Time sharing, Threads - improves throughput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Multi processor systems:  Parallel processing  using multiple CPUs -  improves throughput. </a:t>
            </a: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Disadvantage:  Scalability – Resources cannot be added to handle  increase in load. 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Big Data 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Centralized systems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has to be transferred to the system where application program  is getting executed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Do not have </a:t>
            </a: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Enough storage </a:t>
            </a: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Required computing power  to process large data</a:t>
            </a: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576</Words>
  <Application>Microsoft Office PowerPoint</Application>
  <PresentationFormat>On-screen Show (4:3)</PresentationFormat>
  <Paragraphs>84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Introduction to  Big Data  and  Data Mining</vt:lpstr>
      <vt:lpstr>Importance of Data </vt:lpstr>
      <vt:lpstr>Data, Information and Knowledge</vt:lpstr>
      <vt:lpstr>Example 1</vt:lpstr>
      <vt:lpstr>Example 2</vt:lpstr>
      <vt:lpstr>Introduction to Big Data </vt:lpstr>
      <vt:lpstr>Big Data </vt:lpstr>
      <vt:lpstr>Big Data</vt:lpstr>
      <vt:lpstr>Big Data </vt:lpstr>
      <vt:lpstr>Big Data</vt:lpstr>
      <vt:lpstr>Big Data Analysis</vt:lpstr>
      <vt:lpstr>What is Data Mining?</vt:lpstr>
      <vt:lpstr>Grading Policy Data Mining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Grading Policy Database Management Systems</dc:title>
  <dc:creator>iiitdm</dc:creator>
  <cp:lastModifiedBy>iiitdm</cp:lastModifiedBy>
  <cp:revision>12</cp:revision>
  <dcterms:created xsi:type="dcterms:W3CDTF">2016-12-28T05:49:17Z</dcterms:created>
  <dcterms:modified xsi:type="dcterms:W3CDTF">2018-01-01T05:10:53Z</dcterms:modified>
</cp:coreProperties>
</file>