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6" r:id="rId3"/>
    <p:sldId id="26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8" r:id="rId17"/>
    <p:sldId id="268" r:id="rId18"/>
    <p:sldId id="269" r:id="rId19"/>
    <p:sldId id="281" r:id="rId20"/>
    <p:sldId id="279" r:id="rId21"/>
    <p:sldId id="280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 Big Data  and 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computer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Scalable: Storage, Computing power  can be increased  according to the requirement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intensive computing :   Type of parallel computing – Tasks are executed by transferring them to the systems where the data is available and executing these tasks in parallel.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Fastest Super Computer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 system developed by China’s National Research Center of Parallel Computer Engineering &amp; Technology (NRCPC) and installed at the National Supercomputing Center in Wuxi, maintains its top position.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Linpack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performance of 93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petaflops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far and away the most powerful number-cruncher on the planet.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uses a total of 40,960 Chinese-designed SW26010 many core  64-bit RISC processors.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processor chip contains 260 processing cores for a total of 10,649,600 CPU cores across the entire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Distributed System (DS)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486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distributed system is a collection of independent computers that appears to its users as a single coherent system  (Single System Image) - Loosely coupled 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6657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Advantages of DS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pure DS is not practically possible!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-due to heterogeneous systems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Systems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similar computers (nodes) connected by high speed LAN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Master node, Computational 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run similar OS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Master node controls storage allocation and job scheduling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single system image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Computing ..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uster-dia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80010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store and process large data ?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facility through HDFS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File System)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Computing framework  in the form 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performing distributed and parallel processing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(Cluster is formed using commodity hardware)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 Data Analytics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Statistical Methods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of  plastic items in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Chandanagar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region  in Hyderabad  (for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Vijetha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super market )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 Programming language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focuses on the development of computer programs that can access data and use it for learning themselves.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Applications:  Image and Speech recognition,  Market prediction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lvl="1">
              <a:lnSpc>
                <a:spcPct val="120000"/>
              </a:lnSpc>
              <a:spcBef>
                <a:spcPts val="672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What is Data Mining?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is: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hidden information (interesting) in a database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Extracting knowledge from large amounts of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efficient discovery of previously unknown, valid, potentially useful, understandable patterns in large datasets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analysis of (often large) observational data sets to find unsuspected relationships and to summarize the data in novel ways that are both understandable and useful to the data owner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</a:p>
          <a:p>
            <a:pPr lvl="3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Bread, butter, jam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pillow 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</a:p>
          <a:p>
            <a:pPr lvl="3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grouping customers with similar behavior pattern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Classification</a:t>
            </a:r>
          </a:p>
          <a:p>
            <a:pPr lvl="3">
              <a:lnSpc>
                <a:spcPct val="120000"/>
              </a:lnSpc>
              <a:spcBef>
                <a:spcPts val="672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Predicting whether the new customer will pay the housing loan or not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Open problem:  Stacking items in a Super market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Importance of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Data provides the basis for generating information required in business operations/ any activity.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Knowledge Discovery in Databases (KDD)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is the process of finding useful information and patterns in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is the integral part of KDD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involves the following steps: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Selection (ii) Preprocessing (iii)  Transformation (iv)  Data mining (v)  Interpretation and evaluation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KDD</a:t>
            </a:r>
            <a:endParaRPr lang="en-US" sz="3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333" b="2116"/>
          <a:stretch>
            <a:fillRect/>
          </a:stretch>
        </p:blipFill>
        <p:spPr bwMode="auto">
          <a:xfrm>
            <a:off x="3810000" y="533400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84364" y="5071646"/>
            <a:ext cx="54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mining as a step in the process of knowledge discovery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4191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Selection: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needed for the DM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may be obtained  from many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and heterogeneous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sources (DBMS, files, non electronic sources)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Preprocessing: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data may be corrected or removed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Missing data must be supplied or predicted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Transformation: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from different sources must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converted into a common format 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reduction may be used to reduce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number of possible data values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mining: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are applied to the transformed data to generate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Desired results.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Interpretation/evaluation: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Visualization: Visual presentation of data bar, pie, histograms and line graphs,  icon-based or pixel-based approaches can be used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Grading Policy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I  (test) –     1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hr duration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10 marks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II   (test) –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 hr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duration –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10 marks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Final Examination –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 hrs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duration - 50 marks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-                         20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marks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Seminar / Assignments - 10  marks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Total  : 100 marks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Data, Information and Knowledge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acts of the world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meaning of the data as understood by the user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 to "who", "what", "where", and "when"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that has been interpreted and then presented in a more meaningful context that allows a business to make decisions from.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appropriate collection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nswers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"how"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“why”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crude oil, 70, 80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price of crude oil has risen from $70 to $80 per barrel" 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combination of information, experience and insight that may benefit the individual or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"When crude oil prices go up by $10 per barrel, it's likely that petrol prices will rise by 2p 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is knowledge.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Large amount of data is getting generated from various sources at a faster rate </a:t>
            </a:r>
          </a:p>
          <a:p>
            <a:pPr lvl="1"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Volume – How much data?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Velocity – How fast the data is generated/processed? 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Variety -  The various types of data.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Example:  Mobile phone data, Sensor Data, Credit card data, Weather data, Data generated in social media sites 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, Twitter), Video surveillance data, medical data, etc. 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Structured data (DBMS), Unstructured data  (Text, Image, Audio and Video) , Semi structured data (XML)</a:t>
            </a:r>
          </a:p>
          <a:p>
            <a:pPr lvl="1">
              <a:lnSpc>
                <a:spcPct val="120000"/>
              </a:lnSpc>
              <a:buNone/>
            </a:pPr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9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of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Knowledge (meaningful pattern) obtained by analyzing data,  can improve the  business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 super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 kind of items sold?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weather data 	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Precautionary measures can be taken against floods, Tsunami , etc.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 Medical data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Reasons for epidemic diseases, Cancer cells identification,  etc.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Limitations of Centralized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is limited to terabytes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-processor systems: Multi programming, Time sharing, Threads - improves throughput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Multi processor systems:  Parallel processing  using multiple CPUs -  improves throughput.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Disadvantage:  Scalability – Resources cannot be added to handle  increase in load.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Centralized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have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Enough storage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Required computing power  to process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has to be transferred to the system where application program  is getting executed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1046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 Big Data  and  Data Mining</vt:lpstr>
      <vt:lpstr>Importance of Data </vt:lpstr>
      <vt:lpstr>Data, Information and Knowledge</vt:lpstr>
      <vt:lpstr>Example 1</vt:lpstr>
      <vt:lpstr>Example 2</vt:lpstr>
      <vt:lpstr>Introduction to Big Data </vt:lpstr>
      <vt:lpstr>Big Data </vt:lpstr>
      <vt:lpstr>Big Data</vt:lpstr>
      <vt:lpstr>Big Data </vt:lpstr>
      <vt:lpstr>Big Data</vt:lpstr>
      <vt:lpstr>Fastest Super Computer </vt:lpstr>
      <vt:lpstr>Distributed System (DS)</vt:lpstr>
      <vt:lpstr>Advantages of DS</vt:lpstr>
      <vt:lpstr>Cluster Systems</vt:lpstr>
      <vt:lpstr>Cluster Computing .. Contd </vt:lpstr>
      <vt:lpstr>Hadoop</vt:lpstr>
      <vt:lpstr>Big  Data Analytics</vt:lpstr>
      <vt:lpstr>What is Data Mining?</vt:lpstr>
      <vt:lpstr>Data Mining</vt:lpstr>
      <vt:lpstr>Knowledge Discovery in Databases (KDD)</vt:lpstr>
      <vt:lpstr>          KDD</vt:lpstr>
      <vt:lpstr>Grading Policy Data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34</cp:revision>
  <dcterms:created xsi:type="dcterms:W3CDTF">2016-12-28T05:49:17Z</dcterms:created>
  <dcterms:modified xsi:type="dcterms:W3CDTF">2018-01-03T06:32:31Z</dcterms:modified>
</cp:coreProperties>
</file>