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9" r:id="rId2"/>
    <p:sldId id="266" r:id="rId3"/>
    <p:sldId id="267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8" r:id="rId17"/>
    <p:sldId id="268" r:id="rId18"/>
    <p:sldId id="269" r:id="rId19"/>
    <p:sldId id="281" r:id="rId20"/>
    <p:sldId id="282" r:id="rId21"/>
    <p:sldId id="283" r:id="rId22"/>
    <p:sldId id="284" r:id="rId23"/>
    <p:sldId id="286" r:id="rId24"/>
    <p:sldId id="288" r:id="rId25"/>
    <p:sldId id="287" r:id="rId26"/>
    <p:sldId id="294" r:id="rId27"/>
    <p:sldId id="289" r:id="rId28"/>
    <p:sldId id="290" r:id="rId29"/>
    <p:sldId id="296" r:id="rId30"/>
    <p:sldId id="291" r:id="rId31"/>
    <p:sldId id="310" r:id="rId32"/>
    <p:sldId id="293" r:id="rId33"/>
    <p:sldId id="297" r:id="rId34"/>
    <p:sldId id="298" r:id="rId35"/>
    <p:sldId id="299" r:id="rId36"/>
    <p:sldId id="300" r:id="rId37"/>
    <p:sldId id="301" r:id="rId38"/>
    <p:sldId id="302" r:id="rId39"/>
    <p:sldId id="309" r:id="rId40"/>
    <p:sldId id="303" r:id="rId41"/>
    <p:sldId id="304" r:id="rId42"/>
    <p:sldId id="305" r:id="rId43"/>
    <p:sldId id="306" r:id="rId44"/>
    <p:sldId id="307" r:id="rId45"/>
    <p:sldId id="308" r:id="rId46"/>
    <p:sldId id="279" r:id="rId47"/>
    <p:sldId id="280" r:id="rId48"/>
    <p:sldId id="295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0A6A4-8D4A-4AF0-9DA1-9E40BDDDC2C4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4BBC-5943-4D78-8025-60D095BBB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AB53AB-E582-495D-A1BF-1A23C066C01D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9ADE8D-6DDA-42C3-800C-E4A80450C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F468-53A9-453B-B889-79E3A7CA311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 Big Data  and  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 computer systems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Scalable: Storage, Computing power  can be increased  according to the requirement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intensive computing :   Type of parallel computing – Tasks are executed by transferring them to the systems where the data is available and executing these tasks in parallel.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Fastest Super Computer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 system developed by China’s National Research Center of Parallel Computer Engineering &amp; Technology (NRCPC) and installed at the National Supercomputing Center in Wuxi, maintains its top position.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Linpack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performance of 93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petaflops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far and away the most powerful number-cruncher on the planet.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uses a total of 40,960 Chinese-designed SW26010 many core  64-bit RISC processors.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processor chip contains 260 processing cores for a total of 10,649,600 CPU cores across the entire system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Distributed System (DS)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486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distributed system is a collection of independent computers that appears to its users as a single coherent system  (Single System Image) - Loosely coupled systems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0"/>
            <a:ext cx="66579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Advantages of DS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pure DS is not practically possible!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-due to heterogeneous systems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Systems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similar computers (nodes) connected by high speed LAN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Master node, Computational nodes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run similar OS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Master node controls storage allocation and job scheduling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single system image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Computing ..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luster-dia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80010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to store and process large data ?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facility through HDFS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Distributed File System)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Computing framework  in the form 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performing distributed and parallel processing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(Cluster is formed using commodity hardware)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 Data Analytics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Statistical Methods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Sales of  plastic items in Hyderabad  (for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Vijetha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super market )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 Programming language – Stand  alone -  or  with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focuses on the development of computer programs that can access data and use it for learning themselves.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Applications:  Image and Speech recognition,  Stock Market prediction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Google’s automatic car project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Waymo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Current research trend: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Converting DM algorithms into parallel algorithms and run them in distributed computing environment – for improving the performance-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) </a:t>
            </a:r>
          </a:p>
          <a:p>
            <a:pPr lvl="1">
              <a:lnSpc>
                <a:spcPct val="120000"/>
              </a:lnSpc>
              <a:spcBef>
                <a:spcPts val="672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What is Data Mining?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is: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hidden information (interesting) in a database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Extracting knowledge from large amounts of data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process of automatically discovering novel and useful patterns from large date set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efficient discovery of previously unknown, valid, potentially useful, understandable patterns in large datasets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analysis of (often large) observational data sets to find unsuspected relationships and to summarize the data in novel ways that are both understandable and useful to the data owner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– major knowledge patterns</a:t>
            </a: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Association rules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Clustering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Classification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/>
              <a:t> 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Importance of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Data provides the basis for generating information required in business operations/ any activity.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Similar terms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driven discovery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Deductive learning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DM algorithms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Attempt to fit a model to the data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examine the data and determine a model that is closest to the characteristics of the data being examined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Some criteria must be used to fit one model over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Query Examples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41980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credit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applicants with last name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customers who have purchased more than $10,000 in the last month.</a:t>
            </a: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customers who have purchased honey.</a:t>
            </a: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FontTx/>
              <a:buChar char="–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credit applicants who are poor credit risks.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customers with similar buying habits.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items which are frequently purchased with  honey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Results of DM  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70% of students who scored high in mathematics also scored high in C programming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80% of students who scored high in mathematics and low in C programming became Professors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Predictive Tasks and Modeling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tasks predict the value of a particular attribute (target or dependent variable) based on the values of other attributes (explanatory or independent variables)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modeling refers to the task of building a model for the target variable as a function of explanatory variables.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Classification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Predicting a web user will make a purchase or not is a classification task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Regression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Forecasting the future price of the stock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Predictive Tasks and Modeling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goal of both classification and regression is to learn a model that minimizes the error between the predicted and true values of the target variables.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modeling can be used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identify customers that will respond to marketing campaign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predict disturbances in the earth’s eco system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judge whether a patient has a particular disease based on the medical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Descriptive Tasks and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Descriptive tasks derive patterns that summarize the underlying relationships in data.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Descriptive tasks frequently require post processing techniques to validate and explain the results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grouping  employees with similar behavior pattern accordingly allocating work 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Association rules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bread, butter, jam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pillow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Association Analysis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is used to discover patterns that describe strongly associated features in the data 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Discovered patterns are typically represented in the form of implication rules or feature subsets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has to extract most interesting patterns in an efficient manner (exponential search space size)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Finding groups of genes that have related functionality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identifying web pages that are accessed together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understanding the relationships between different elements of earth’s climate  subsystem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5562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 problem:  Stacking items in a Super market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Classification maps data into predefined groups or classes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Test cricket between India, SA at Newlands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Records of Indian team players  (in SA and in fast and bouncy and swinging pitches) ,  nature of pitch and climate at Newlands , Records of SA players – attributes.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India – win, lose, draw  (classes)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Classes are predetermined (classes are determined before examining data ) based on the already existing data and this is referred to as supervised learning</a:t>
            </a: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Pattern recognition is a type of classification where an input pattern is classified into one of several classes based on its similarity to these predefined classes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Airport security scans face of passenger to check whether they are potential terrorists or criminals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Distance between eyes, size and shape of mouth, shape of head etc ..  are compared with entries in a database to see if  it matches any patterns that are associated with known offenders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variable is estimated in terms of independent variables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variables – continuous valued attribute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Predicting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stock market index using economic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indicators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total sales of a company based on the amount spend for advertising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Data, Information and Knowledge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acts of the world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Refers to the meaning of the data as understood by the user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rovides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 to "who", "what", "where", and "when"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that has been interpreted and then presented in a more meaningful context that allows a business to make decisions from.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appropriate collection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nswers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"how"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“why”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Partitioning or segmenting the data into groups that might or might not be disjointed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Clustering is accomplished by determining the similarity among the data on predefined attributes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most similar data are grouped into cluster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the clusters are not predefined, a domain expert is often required to interpret the meaning of created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clusters (Unsupervised learning)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 (2)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14800"/>
            <a:ext cx="8229600" cy="1752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Areas of the ocean that have a significant impact on the earth’s climate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Amazon – target customers – grouping – for sales advertisements </a:t>
            </a:r>
          </a:p>
          <a:p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Anomaly Detection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the task of identifying observations whose characteristics are significantly different from the rest of the data (anomalies or outliers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Grouping Cancer cells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good anomaly detector must have a high detection rate and low false alarm rate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Applications: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fraud, network intrusions, ecosystem disturbances, unusual pattern of diseases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Credit card fraud detection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Build  a profile of  legitimate transactions made by the user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the characteristics of the current transaction of the user are very different from the previously created profile – transaction is flagged as potentially fraudulent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Summarization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Derives representative information about data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Summary type of information can be derived from the data (mean of numeric data)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Ranking the Institutes based on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IIT JEE marks of the students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UG Institutes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GATE score of students -  PG Institutes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Sequential Discovery or Sequential Analysis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Sequential Analysis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time sequence of actions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determine sequential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patterns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data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Items are purchased over time in some order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Most people who purchased CD players may be forced to purchase CDs within one week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 visits – Frequent patterns - &lt;A, B, C&gt;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&lt;A, D, B, C&gt;   &lt;A,E,B,C&gt; -   Decision:   Add a link to C from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File System Example – for Frequent Sequence Access Pattern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F1  1,5,7,9,11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F2 – 2,9,14,17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an application accesses block 1 of F1, the system can pre fetch the blocks 5, 7, 9, and 11 into memory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Read access time can be reduced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input data consists of values of attributes that change over time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Stock market data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Traces of scientific experiments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Medical treatment details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Goals of  TSA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form a model that can be used to predict the time series for future values of time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Stock market:  Future values of stock </a:t>
            </a:r>
          </a:p>
          <a:p>
            <a:pPr lvl="2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 a sequence as a query and retrieve similar sequences  or sub-sequences from a large database of sequences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Figure shows stock market values of X, Y and Z companies for 30 days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762000" y="3886200"/>
          <a:ext cx="7543800" cy="2590800"/>
        </p:xfrm>
        <a:graphic>
          <a:graphicData uri="http://schemas.openxmlformats.org/presentationml/2006/ole">
            <p:oleObj spid="_x0000_s1027" name="Artwork" r:id="rId3" imgW="6885000" imgH="3678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895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Y, Z – exhibit similar behavior (The behavior of Y between days 6 and 20 is identical to that for Z between days 13 and 27)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appears to have less volatility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X- overall showing a slightly larger relative amount of growth than either of the other stocks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62000" y="4114800"/>
          <a:ext cx="7543800" cy="2590800"/>
        </p:xfrm>
        <a:graphic>
          <a:graphicData uri="http://schemas.openxmlformats.org/presentationml/2006/ole">
            <p:oleObj spid="_x0000_s2050" name="Artwork" r:id="rId3" imgW="6885000" imgH="3678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 future values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Determine similar patterns over time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Classify behavior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467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 algorithms adopt ideas from other areas also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Artificial Intelligence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Machine Learning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Pattern Recognition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Database Systems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Parallel and distributed computing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Statistics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Information Retrieval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Data Mining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DBMS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Relational Data Model 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SQL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Association Rule Algorithms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Warehousing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Scalability Techniques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 Retrieval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Similarity Measures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Hierarchical Clustering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IR Systems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Imprecise Queries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Textual Data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Web Search Engines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Data Mining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 Design Techniques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Algorithm Analysis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Structures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Neural Networks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Decision Tree Algorithms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Statistics</a:t>
            </a:r>
          </a:p>
          <a:p>
            <a:pPr lvl="1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Theorem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Regression Analysis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K-Means Clustering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Time Series Analysis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Metrics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DM metrics are used for measuring the effectiveness or usefulness of a DM approach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Interestingness of discovered pattern	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Novelty: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 pattern is novel if it was not known previously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Actionability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pattern is actionable if its existence leads to some profitable decision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 on Investment (ROI) (business perspective)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ROI examines the difference between what DM technique costs and what the savings or benefits from its use are</a:t>
            </a: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increased sales, reduced advertising expenditure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DM Algorithms – Implementations issues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Scalability: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DM algorithms should work regardless of the size of the dataset and amount of available main memory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Real-world data: 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noisy and have many missing attribute values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Algorithms  should be able to work even in the presence of these problems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DM Algorithms – Implementations issues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Update: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Many DM algorithms work with static datasets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Ease of  use: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Although some algorithms may work well , they may not be well received by users if they are difficult to use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and understand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Knowledge Discovery in Databases (KDD)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is the process of finding useful information and patterns in data.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 is the integral part of KDD process.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involves the following steps: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Selection (ii) Preprocessing (iii)  Transformation (iv)  Data mining (v)  Interpretation and evaluation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KDD</a:t>
            </a:r>
            <a:endParaRPr lang="en-US" sz="3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333" b="2116"/>
          <a:stretch>
            <a:fillRect/>
          </a:stretch>
        </p:blipFill>
        <p:spPr bwMode="auto">
          <a:xfrm>
            <a:off x="3810000" y="533400"/>
            <a:ext cx="533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84364" y="5071646"/>
            <a:ext cx="545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 mining as a step in the process of knowledge discovery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0"/>
            <a:ext cx="4191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Selection: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needed for the DM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may be obtained  from many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and heterogeneous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sources (DBMS, files, non electronic sources)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Preprocessing: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Incorrect data may be corrected or removed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Missing data must be supplied or predicted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Transformation: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 from different sources must be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converted into a common format for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processing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reduction may be used to reduce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number of possible data values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mining: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are applied to the transformed data to generate the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Desired results.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Interpretation/evaluation: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Visualization: Visual presentation of data bar, pie, histograms and line graphs,  icon-based or pixel-based approaches can be used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traget</a:t>
            </a:r>
            <a:r>
              <a:rPr lang="en-US" dirty="0" smtClean="0"/>
              <a:t> variable – classification</a:t>
            </a:r>
          </a:p>
          <a:p>
            <a:r>
              <a:rPr lang="en-US" dirty="0" smtClean="0"/>
              <a:t>Continuous target variable - 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Data: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crude oil, 70, 80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price of crude oil has risen from $70 to $80 per barrel" 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combination of information, experience and insight that may benefit the individual or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"When crude oil prices go up by $10 per barrel, it's likely that petrol prices will rise by 2p per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litre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 is knowledge.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Large amount of data is getting generated from various sources at a faster rate </a:t>
            </a:r>
          </a:p>
          <a:p>
            <a:pPr lvl="1"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Volume – How much data?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Velocity – How fast the data is generated/processed? 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Variety -  The various types of data.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Example:  Mobile phone data, Sensor Data, Credit card data, Weather data, Data generated in social media sites (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, Twitter), Video surveillance data, medical data, etc. 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Structured data (DBMS), Unstructured data  (Text, Image, Audio and Video) , Semi structured data (XML)</a:t>
            </a:r>
          </a:p>
          <a:p>
            <a:pPr lvl="1">
              <a:lnSpc>
                <a:spcPct val="120000"/>
              </a:lnSpc>
              <a:buNone/>
            </a:pPr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9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Uses of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Knowledge (meaningful pattern) obtained by analyzing data,  can improve the  business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 super market data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 kind of items sold?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weather data 	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Precautionary measures can be taken against floods, Tsunami , etc.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Analyzing  Medical data	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Reasons for epidemic diseases, Cancer cells identification,  etc.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Limitations of Centralized systems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is limited to terabytes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-processor systems: Multi programming, Time sharing, Threads - improves throughput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Multi processor systems:  Parallel processing  using multiple CPUs -  improves throughput.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Disadvantage:  Scalability – Resources cannot be added to handle  increase in load.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Centralized systems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not have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Enough storage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Required computing power  to process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has to be transferred to the system where application program  is getting executed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2413</Words>
  <Application>Microsoft Office PowerPoint</Application>
  <PresentationFormat>On-screen Show (4:3)</PresentationFormat>
  <Paragraphs>325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Artwork</vt:lpstr>
      <vt:lpstr>Introduction to  Big Data  and  Data Mining</vt:lpstr>
      <vt:lpstr>Importance of Data </vt:lpstr>
      <vt:lpstr>Data, Information and Knowledge</vt:lpstr>
      <vt:lpstr>Example 1</vt:lpstr>
      <vt:lpstr>Example 2</vt:lpstr>
      <vt:lpstr>Introduction to Big Data </vt:lpstr>
      <vt:lpstr>Big Data </vt:lpstr>
      <vt:lpstr>Big Data</vt:lpstr>
      <vt:lpstr>Big Data </vt:lpstr>
      <vt:lpstr>Big Data</vt:lpstr>
      <vt:lpstr>Fastest Super Computer </vt:lpstr>
      <vt:lpstr>Distributed System (DS)</vt:lpstr>
      <vt:lpstr>Advantages of DS</vt:lpstr>
      <vt:lpstr>Cluster Systems</vt:lpstr>
      <vt:lpstr>Cluster Computing .. Contd </vt:lpstr>
      <vt:lpstr>Hadoop</vt:lpstr>
      <vt:lpstr>Big  Data Analytics</vt:lpstr>
      <vt:lpstr>What is Data Mining?</vt:lpstr>
      <vt:lpstr>Data Mining </vt:lpstr>
      <vt:lpstr>Data Mining </vt:lpstr>
      <vt:lpstr>Query Examples </vt:lpstr>
      <vt:lpstr>Results of DM  </vt:lpstr>
      <vt:lpstr>Predictive Tasks and Modeling </vt:lpstr>
      <vt:lpstr>Predictive Tasks and Modeling </vt:lpstr>
      <vt:lpstr>Descriptive Tasks and Modeling</vt:lpstr>
      <vt:lpstr>Association Analysis</vt:lpstr>
      <vt:lpstr>Classification</vt:lpstr>
      <vt:lpstr>Classification</vt:lpstr>
      <vt:lpstr>Regression </vt:lpstr>
      <vt:lpstr>Clustering</vt:lpstr>
      <vt:lpstr>Clustering (2)</vt:lpstr>
      <vt:lpstr>Anomaly Detection </vt:lpstr>
      <vt:lpstr>Summarization</vt:lpstr>
      <vt:lpstr>Sequential Discovery or Sequential Analysis</vt:lpstr>
      <vt:lpstr>File System Example – for Frequent Sequence Access Pattern</vt:lpstr>
      <vt:lpstr>Time Series Analysis </vt:lpstr>
      <vt:lpstr>Time Series Analysis  (2)</vt:lpstr>
      <vt:lpstr>Time Series Analysis  (3)</vt:lpstr>
      <vt:lpstr>Time Series Analysis  (4)</vt:lpstr>
      <vt:lpstr>Development of Data Mining</vt:lpstr>
      <vt:lpstr>Development of Data Mining (2)</vt:lpstr>
      <vt:lpstr>Development of Data Mining (3)</vt:lpstr>
      <vt:lpstr>Data Mining Metrics</vt:lpstr>
      <vt:lpstr>DM Algorithms – Implementations issues </vt:lpstr>
      <vt:lpstr>DM Algorithms – Implementations issues (2)</vt:lpstr>
      <vt:lpstr>Knowledge Discovery in Databases (KDD)</vt:lpstr>
      <vt:lpstr>          KDD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Policy Database Management Systems</dc:title>
  <dc:creator>iiitdm</dc:creator>
  <cp:lastModifiedBy>iiitdm</cp:lastModifiedBy>
  <cp:revision>119</cp:revision>
  <dcterms:created xsi:type="dcterms:W3CDTF">2016-12-28T05:49:17Z</dcterms:created>
  <dcterms:modified xsi:type="dcterms:W3CDTF">2018-01-08T05:13:48Z</dcterms:modified>
</cp:coreProperties>
</file>