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827D-89D4-23FB-35E0-B1E365D3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119F-3203-1047-3928-A70D06D11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413-305C-9BD7-E563-8A8A767D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96A9-5A61-7367-6F22-DF49511E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958A-7E95-59C0-6B5B-9B202129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4D80-E741-4613-25AA-B2DA24D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2CD4-1AB4-F5A5-3012-DC0DA257B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BF08-F098-68B5-89DC-5AC14CE6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187-379C-0C0B-B533-7B6E029A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967E-1C1F-DF35-737B-C2518C9B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EEA24-BE6C-60C1-952A-1FE4CD234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5B806-05E1-E526-0515-A6406097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A8FF-3830-116F-8DCB-43584B7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CDD0-21F5-9E53-EBC7-10F35EE2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4E67-AF62-0E18-C226-929C742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8F1A-7392-5F87-A89C-34AFEB7F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CF6D-A220-BA8A-DA9A-A32E13F3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9241-DE97-3A94-F23D-0D36E2FF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704D-84F5-2A2C-1DE1-34A3A098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159E-07C7-7F43-33F0-5BE2B0DF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2AC0-56D9-AA58-5DCB-DAD0912C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A1C7-96EF-AF0C-DCEE-757F5AEFF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0CF9-0ADA-24A5-9148-AA98562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667A-FF91-3F6B-9ED3-981F380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7B0D-6529-5CD1-B2E8-A5857210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A1EB-91CA-FC5E-9282-B1593836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DF1F-E666-CA64-7F8E-9899DCB3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E0B6-8D2B-D432-143E-4E9993A3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AD1B-0794-1B90-0914-6AEC09C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BED7C-3B94-AB17-BEDE-2F03DDDA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01AB-7E28-2C36-FC1C-CB856F3E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CE7C-7C84-9865-865A-5542B940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489-6592-16B3-10B8-D6242670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E1C0-400C-F038-8C7C-233F9078B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66ABB-0D3E-6EF8-F496-92E8FF396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9D0E-26FA-8338-E495-E020C5A76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35427-D038-1489-7AFD-77AD0CEB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21392-38FC-ACD5-218F-62E03B0D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21CE9-A993-1E41-8437-6A43FC95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2490-DB05-08EC-2F0D-DD61F80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208BE-6011-71F2-3C7C-BE0DF69C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743A-5827-44DC-8CE1-800626A9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F8080-4228-B513-9E05-887BB99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5DA7-2F60-9091-594B-0605BE0D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4F14-3B82-11D1-B0ED-A8A2AD98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3D59-C190-7333-CB5F-9CC985CC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BAA0-E18E-5C42-A8A9-776514DC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5E41-F23A-317B-44EB-CA941C81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B340E-60C7-D507-D357-C5AA74D6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1F06B-BA56-0390-FFD1-19C8C769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6547-6DE7-9E9B-16E5-C51786D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5B34-7770-62FF-9780-1F231741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FB0-F461-904A-9D3A-77B0630B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8A8D9-D3AC-40AD-56B6-A1930D200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88AEB-9084-3F2E-CC1A-EBE85351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A3F9-EC54-4901-D30F-9594F329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147F-5648-F1C8-2BBC-8E6CF6B7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108E-B230-B166-895C-BCFE6C44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19F60-DB62-46D3-895D-0FBF33C0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D322-1873-47C6-413B-2AC38223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7A69-0751-D8A1-DB53-ED9CE8ACC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239F-2691-456F-99FC-4C78980E03C9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E8FC-3521-E84F-9269-119CED83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861C-59C4-80D5-BE06-B5ECFFCD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C7E-FC91-49F0-AA9C-439D7186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DC52-B2ED-935E-36EA-59A39715E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 </a:t>
            </a:r>
            <a:r>
              <a:rPr lang="en-US" sz="2800" dirty="0"/>
              <a:t>(06/13/2023)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D2BE-215C-1874-9A43-AFFE7172B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Measurements</a:t>
            </a:r>
          </a:p>
          <a:p>
            <a:endParaRPr lang="en-US" dirty="0"/>
          </a:p>
          <a:p>
            <a:r>
              <a:rPr lang="en-US" dirty="0"/>
              <a:t>Amar Maksumi</a:t>
            </a:r>
            <a:r>
              <a:rPr lang="bs-Latn-BA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D6F-000F-94D3-410B-BB6B0D79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5544-0AD7-050D-BDF8-FD8D9ECD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lab safety quizzes on </a:t>
            </a:r>
            <a:r>
              <a:rPr lang="en-US" dirty="0" err="1"/>
              <a:t>percipio</a:t>
            </a:r>
            <a:endParaRPr lang="en-US" dirty="0"/>
          </a:p>
          <a:p>
            <a:r>
              <a:rPr lang="en-US" dirty="0"/>
              <a:t>Completed lab tour with Amir</a:t>
            </a:r>
          </a:p>
          <a:p>
            <a:r>
              <a:rPr lang="en-US" dirty="0"/>
              <a:t>Did some test measurements with JDS4500 Band Pass Filter</a:t>
            </a:r>
          </a:p>
        </p:txBody>
      </p:sp>
    </p:spTree>
    <p:extLst>
      <p:ext uri="{BB962C8B-B14F-4D97-AF65-F5344CB8AC3E}">
        <p14:creationId xmlns:p14="http://schemas.microsoft.com/office/powerpoint/2010/main" val="377245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1F5B-38A7-4FDF-9B4F-78860AF1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JDS4500 Band Pass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3FE22-BD89-4822-AA40-8FBB72551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58" y="2480188"/>
            <a:ext cx="5391902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82DF5-3430-5794-D34E-EC8499AF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5" y="2453294"/>
            <a:ext cx="5730064" cy="30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B6193C-A41A-A347-BFBF-BD3EC90CEE18}"/>
              </a:ext>
            </a:extLst>
          </p:cNvPr>
          <p:cNvSpPr txBox="1"/>
          <p:nvPr/>
        </p:nvSpPr>
        <p:spPr>
          <a:xfrm>
            <a:off x="8441223" y="2268628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E88AC-2160-811C-9039-FCE8DC7A91F8}"/>
              </a:ext>
            </a:extLst>
          </p:cNvPr>
          <p:cNvSpPr txBox="1"/>
          <p:nvPr/>
        </p:nvSpPr>
        <p:spPr>
          <a:xfrm>
            <a:off x="2362148" y="2268628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setting</a:t>
            </a:r>
          </a:p>
        </p:txBody>
      </p:sp>
    </p:spTree>
    <p:extLst>
      <p:ext uri="{BB962C8B-B14F-4D97-AF65-F5344CB8AC3E}">
        <p14:creationId xmlns:p14="http://schemas.microsoft.com/office/powerpoint/2010/main" val="40156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7A45-6195-D924-CE99-01FB4402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JDS4500 Band Pass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EF9DF-C3C4-94F9-190F-5B28727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4" y="2629639"/>
            <a:ext cx="5391901" cy="2812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B1885-12F9-5E2D-B00E-B0EC0C58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8502"/>
            <a:ext cx="5730064" cy="3076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8317D-D896-0680-A7E9-FE6D4546E65D}"/>
              </a:ext>
            </a:extLst>
          </p:cNvPr>
          <p:cNvSpPr txBox="1"/>
          <p:nvPr/>
        </p:nvSpPr>
        <p:spPr>
          <a:xfrm>
            <a:off x="2386565" y="2260307"/>
            <a:ext cx="12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6357B-B055-7AB9-7C7D-98AF61F64556}"/>
              </a:ext>
            </a:extLst>
          </p:cNvPr>
          <p:cNvSpPr txBox="1"/>
          <p:nvPr/>
        </p:nvSpPr>
        <p:spPr>
          <a:xfrm>
            <a:off x="7786511" y="2243836"/>
            <a:ext cx="234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middle setting</a:t>
            </a:r>
          </a:p>
        </p:txBody>
      </p:sp>
    </p:spTree>
    <p:extLst>
      <p:ext uri="{BB962C8B-B14F-4D97-AF65-F5344CB8AC3E}">
        <p14:creationId xmlns:p14="http://schemas.microsoft.com/office/powerpoint/2010/main" val="41887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Meeting (06/13/2023)</vt:lpstr>
      <vt:lpstr>General Updates</vt:lpstr>
      <vt:lpstr>JDS4500 Band Pass Filter</vt:lpstr>
      <vt:lpstr>JDS4500 Band Pass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Photonics Research</dc:title>
  <dc:creator>Amar Maksumić</dc:creator>
  <cp:lastModifiedBy>Amar Maksumić</cp:lastModifiedBy>
  <cp:revision>2</cp:revision>
  <dcterms:created xsi:type="dcterms:W3CDTF">2023-06-13T18:01:56Z</dcterms:created>
  <dcterms:modified xsi:type="dcterms:W3CDTF">2023-06-26T14:56:18Z</dcterms:modified>
</cp:coreProperties>
</file>