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FA5-A959-0FA4-C952-1D7C89B04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68781-436C-CF93-F05A-A3B23402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590C-5BA6-A45D-9919-167F24A4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D7AA-37CE-EFC3-DE50-74457A7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4F51-F7D1-42FB-1E6B-657B960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C0A2-8B65-736A-F20A-E80021A5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1CF8-44D7-B638-F086-2FD17724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458E-76D5-73DB-86D5-8F0E190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867F-A088-20AE-16C1-84C23281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819B-B906-F6D4-218D-534BD05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0E848-6A6F-16E6-1DE2-210882D95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FEE4-E488-AAA5-F70D-203B31B6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61A8-9AAF-2BA6-0250-66C58ACE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121B-E154-6211-3A95-90A68370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E70E-CBCE-905F-9719-AC9C0747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18AF-B58B-4EE5-DD9D-519EE06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9779-7A31-C913-96BB-ACE598EE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2D7-3975-6EB5-4279-7EEF7E68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724F-E068-5471-3E23-FF591AD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DA58-4012-3D0B-A7E9-88118827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442-82AA-344E-1B52-97F8E916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0414-AFDA-EB2D-581A-BB73C5F5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EDFB-5BF7-0B41-16CE-193083C7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E7CA-B3AC-5ABF-E0C2-32ADD98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A6EE-D651-8F32-D348-402D836F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134F-472A-924C-87DC-49A4420F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1245-9101-3D54-C0C8-72593348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A52DB-88FF-EA82-CACC-9EECB194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94AB3-6F46-5872-3698-B0A6D7F1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C37A-B7EF-23BE-2DF3-2D1BE1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7975-66A0-2543-2876-CEB2E480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22AF-113B-5066-D7EE-887B15AD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93005-6BB7-FD93-A79D-4AD5066B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8F84-CA53-0DC4-F189-3D2579667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67B3-40DE-88DA-9E3D-FC13B881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1509-D2F6-A637-4C65-FAE6D36F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87EB-7619-A085-A1FE-EDD9F768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42497-1590-5C90-01BD-674D07DE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F8FC4-234B-EA0E-64A8-AC7EB50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BB4-24AD-E915-5D25-39EF752C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1352F-08D9-343A-6006-2901618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ADBB5-1577-0F66-17C5-C66A5788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8FA47-E32A-9E93-FA30-BF8EB717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7B106-6DA4-A8F5-35D0-2E38B5ED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1EE6-DA69-E8A3-367B-6913152E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F4A06-7199-B204-887E-4D4C3EE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1DA-2DDA-3321-3E33-6899592B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EBAE-57E0-74A6-CFB0-2B1EFCCE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6E1F-EED8-58C6-15C3-33860928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B434-DBCB-B024-0733-D984E421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2446-8081-5CAA-F500-E2ED0E6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4825-8084-279F-B8E0-56C45C0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095D-0F62-E37D-1A1F-A5A7A3BA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675D3-35CD-0224-C3E7-3198D39EB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80CE0-3463-EA90-E449-B4163DCF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28EAD-D47C-A730-D516-6AB15BA1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ED4D-2473-6A39-F939-AFA3E8D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C20B-772D-B544-7893-03AC0F1D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CA0A4-E2A2-56EA-306F-138AB5AE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9755-C89D-BD87-DB7C-992F0F81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349B-5BD4-621F-86EB-32E16E816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25A5-78D5-4813-86C2-8D10FF4C60A2}" type="datetimeFigureOut">
              <a:rPr lang="en-US" smtClean="0"/>
              <a:t>08/14/23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4258-3415-2C5C-C156-2ACD4852E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2CBE-3021-3983-D8F9-2757569C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1D6A-BCA1-46AD-A3FB-34E942163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BE0-9623-9087-F9CF-BA7B4876F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Independent Meeting </a:t>
            </a:r>
            <a:r>
              <a:rPr lang="en-US" sz="2800" dirty="0"/>
              <a:t>(08/14/2023)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11FA-471B-15E8-B64A-491E96F6E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Amar Maksumi</a:t>
            </a:r>
            <a:r>
              <a:rPr lang="bs-Latn-BA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1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AFF-ACFC-79D7-7B0B-F008CD4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20D5-A4FC-6AC4-B2E7-5DBA01DA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</a:t>
            </a:r>
          </a:p>
          <a:p>
            <a:r>
              <a:rPr lang="en-US" dirty="0"/>
              <a:t>Finding range of bands</a:t>
            </a:r>
          </a:p>
          <a:p>
            <a:r>
              <a:rPr lang="en-US" dirty="0"/>
              <a:t>Remaining Chips</a:t>
            </a:r>
          </a:p>
        </p:txBody>
      </p:sp>
    </p:spTree>
    <p:extLst>
      <p:ext uri="{BB962C8B-B14F-4D97-AF65-F5344CB8AC3E}">
        <p14:creationId xmlns:p14="http://schemas.microsoft.com/office/powerpoint/2010/main" val="5351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701-B6F9-5C22-035F-BA95540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CA9F-11DA-0712-0F28-43EAD185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Savitzky</a:t>
            </a:r>
            <a:r>
              <a:rPr lang="en-US" dirty="0"/>
              <a:t> </a:t>
            </a:r>
            <a:r>
              <a:rPr lang="en-US" dirty="0" err="1"/>
              <a:t>Golay</a:t>
            </a:r>
            <a:r>
              <a:rPr lang="en-US" dirty="0"/>
              <a:t> Filter is a digital signal processing technique used for smoothing or noise reduction of a dataset</a:t>
            </a:r>
          </a:p>
          <a:p>
            <a:r>
              <a:rPr lang="en-US" dirty="0"/>
              <a:t> It's particularly useful for data that may have some level of noise or variation that needs to be reduced while preserving the general trends or features of the signal.</a:t>
            </a:r>
          </a:p>
          <a:p>
            <a:r>
              <a:rPr lang="en-US" dirty="0"/>
              <a:t>There are 5 key steps to the filter =&gt; next slide</a:t>
            </a:r>
          </a:p>
        </p:txBody>
      </p:sp>
    </p:spTree>
    <p:extLst>
      <p:ext uri="{BB962C8B-B14F-4D97-AF65-F5344CB8AC3E}">
        <p14:creationId xmlns:p14="http://schemas.microsoft.com/office/powerpoint/2010/main" val="293276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701-B6F9-5C22-035F-BA95540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 (step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CA9F-11DA-0712-0F28-43EAD185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Selection: Choose a window size and a polynomial order</a:t>
            </a:r>
          </a:p>
          <a:p>
            <a:pPr lvl="1"/>
            <a:r>
              <a:rPr lang="en-US" dirty="0"/>
              <a:t>Window size determines number of neighboring points around the current point to include in smoothing </a:t>
            </a:r>
          </a:p>
          <a:p>
            <a:pPr lvl="1"/>
            <a:r>
              <a:rPr lang="en-US" dirty="0"/>
              <a:t>Polynomial order determines the degree of the polynomial used for the regression being performed on these points.</a:t>
            </a:r>
          </a:p>
        </p:txBody>
      </p:sp>
    </p:spTree>
    <p:extLst>
      <p:ext uri="{BB962C8B-B14F-4D97-AF65-F5344CB8AC3E}">
        <p14:creationId xmlns:p14="http://schemas.microsoft.com/office/powerpoint/2010/main" val="6524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701-B6F9-5C22-035F-BA95540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 (step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CA9F-11DA-0712-0F28-43EAD185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Sliding: “Slide” the chosen window over the data in the dataset.</a:t>
            </a:r>
          </a:p>
          <a:p>
            <a:pPr lvl="1"/>
            <a:r>
              <a:rPr lang="en-US" dirty="0"/>
              <a:t>Each time we slide it over 1 unit, this new set of points local to the window is the mini-dataset we will perform the next operation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3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701-B6F9-5C22-035F-BA95540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 (step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CA9F-11DA-0712-0F28-43EAD185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Fitting: On the local set of data points from the last slide, fit a polynomial to these local data points.</a:t>
            </a:r>
          </a:p>
          <a:p>
            <a:pPr lvl="1"/>
            <a:r>
              <a:rPr lang="en-US" dirty="0"/>
              <a:t>The degree of the polynomial is equal to the degree from step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701-B6F9-5C22-035F-BA95540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 (step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CA9F-11DA-0712-0F28-43EAD185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Regression: Once you fit the polynomial to the local set of data points in the window, evaluate the polynomial at the center of the window.</a:t>
            </a:r>
          </a:p>
          <a:p>
            <a:pPr lvl="1"/>
            <a:r>
              <a:rPr lang="en-US" dirty="0"/>
              <a:t>This gives the smoothed value for that single data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701-B6F9-5C22-035F-BA95540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SavGol</a:t>
            </a:r>
            <a:r>
              <a:rPr lang="en-US" dirty="0"/>
              <a:t> Filter (step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CA9F-11DA-0712-0F28-43EAD185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Repeat: slide the window one data point unit at a time and repeat the process for the entire dataset.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84BBE-171A-DE7B-1756-6C96BC47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41" y="2776683"/>
            <a:ext cx="5405718" cy="408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5983-B050-2706-D4D8-B90B60EA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Range of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C103-46A8-33BC-2FAB-FD6340AF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___ in lower and upper quartiles of each graph, and use these to determine the halfway point on each of the rising / falling edges</a:t>
            </a:r>
          </a:p>
          <a:p>
            <a:pPr lvl="1"/>
            <a:r>
              <a:rPr lang="en-US" dirty="0"/>
              <a:t>Average?</a:t>
            </a:r>
          </a:p>
          <a:p>
            <a:pPr lvl="1"/>
            <a:r>
              <a:rPr lang="en-US" dirty="0"/>
              <a:t>Median?</a:t>
            </a:r>
          </a:p>
        </p:txBody>
      </p:sp>
    </p:spTree>
    <p:extLst>
      <p:ext uri="{BB962C8B-B14F-4D97-AF65-F5344CB8AC3E}">
        <p14:creationId xmlns:p14="http://schemas.microsoft.com/office/powerpoint/2010/main" val="415114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332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Independent Meeting (08/14/2023)</vt:lpstr>
      <vt:lpstr>Table of Contents</vt:lpstr>
      <vt:lpstr>SavGol Filter</vt:lpstr>
      <vt:lpstr>SavGol Filter (step 1)</vt:lpstr>
      <vt:lpstr>SavGol Filter (step 2)</vt:lpstr>
      <vt:lpstr>SavGol Filter (step 3)</vt:lpstr>
      <vt:lpstr>SavGol Filter (step 4)</vt:lpstr>
      <vt:lpstr>SavGol Filter (step 5)</vt:lpstr>
      <vt:lpstr>Finding Range of Bands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 (06/19/2023)</dc:title>
  <dc:creator>Amar Maksumić</dc:creator>
  <cp:lastModifiedBy>Amar Maksumić</cp:lastModifiedBy>
  <cp:revision>8</cp:revision>
  <dcterms:created xsi:type="dcterms:W3CDTF">2023-06-19T16:47:35Z</dcterms:created>
  <dcterms:modified xsi:type="dcterms:W3CDTF">2023-08-14T19:23:44Z</dcterms:modified>
</cp:coreProperties>
</file>