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38A6-54A9-4526-90BD-1044F296980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C8A3-5504-474C-AD09-DA05484E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Business Law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 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Law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Companies are established and operated </a:t>
            </a:r>
          </a:p>
          <a:p>
            <a:pPr>
              <a:buNone/>
            </a:pPr>
            <a:r>
              <a:rPr lang="en-US" b="1" dirty="0" smtClean="0"/>
              <a:t>t</a:t>
            </a:r>
            <a:r>
              <a:rPr lang="en-US" b="1" dirty="0" smtClean="0"/>
              <a:t>hrough </a:t>
            </a:r>
            <a:r>
              <a:rPr lang="en-US" b="1" dirty="0" smtClean="0"/>
              <a:t>Company Act 2063.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- Private company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- Public company</a:t>
            </a:r>
          </a:p>
          <a:p>
            <a:pPr>
              <a:buNone/>
            </a:pPr>
            <a:r>
              <a:rPr lang="en-US" b="1" dirty="0"/>
              <a:t>  </a:t>
            </a:r>
            <a:r>
              <a:rPr lang="en-US" b="1" dirty="0" smtClean="0"/>
              <a:t> - Holding company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- Subsidiary company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- Foreign company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-Multinational company and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- Non-profit making company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Private comp:- Single or joint association.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- Profit making objective.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- No of shareholders limited to 50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- Can not issue public share.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- A public comp may be changed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into a private company.</a:t>
            </a:r>
          </a:p>
          <a:p>
            <a:pPr>
              <a:buNone/>
            </a:pPr>
            <a:r>
              <a:rPr lang="en-US" b="1" dirty="0" smtClean="0"/>
              <a:t>Public comp:- Minimum 7 promoters are required.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- If a company establishes another 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public company there is no requirement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of having 7 promoters.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Holding company:  Main company. Example: </a:t>
            </a:r>
          </a:p>
          <a:p>
            <a:pPr>
              <a:buNone/>
            </a:pPr>
            <a:r>
              <a:rPr lang="en-US" b="1" dirty="0" smtClean="0"/>
              <a:t>Sugar Industry.</a:t>
            </a:r>
          </a:p>
          <a:p>
            <a:pPr>
              <a:buNone/>
            </a:pPr>
            <a:r>
              <a:rPr lang="en-US" b="1" dirty="0" smtClean="0"/>
              <a:t>Subsidiary company: Under control of main </a:t>
            </a:r>
          </a:p>
          <a:p>
            <a:pPr>
              <a:buNone/>
            </a:pPr>
            <a:r>
              <a:rPr lang="en-US" b="1" dirty="0" smtClean="0"/>
              <a:t>Company. Example: Wine company in sugar</a:t>
            </a:r>
          </a:p>
          <a:p>
            <a:pPr>
              <a:buNone/>
            </a:pPr>
            <a:r>
              <a:rPr lang="en-US" b="1" dirty="0" smtClean="0"/>
              <a:t>Industry.</a:t>
            </a:r>
          </a:p>
          <a:p>
            <a:pPr>
              <a:buNone/>
            </a:pPr>
            <a:r>
              <a:rPr lang="en-US" b="1" dirty="0" smtClean="0"/>
              <a:t>Multinational company: Coke, Pepsi, Dabur Nepal,</a:t>
            </a:r>
          </a:p>
          <a:p>
            <a:pPr>
              <a:buNone/>
            </a:pPr>
            <a:r>
              <a:rPr lang="en-US" b="1" smtClean="0"/>
              <a:t>Unilever.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6F51AFE64B24A85A4AAB70660ACB6" ma:contentTypeVersion="2" ma:contentTypeDescription="Create a new document." ma:contentTypeScope="" ma:versionID="5a48ff3ea605a107f8bcfeccc230a81c">
  <xsd:schema xmlns:xsd="http://www.w3.org/2001/XMLSchema" xmlns:xs="http://www.w3.org/2001/XMLSchema" xmlns:p="http://schemas.microsoft.com/office/2006/metadata/properties" xmlns:ns2="29d408a5-3112-43fa-b52d-529edb849d06" targetNamespace="http://schemas.microsoft.com/office/2006/metadata/properties" ma:root="true" ma:fieldsID="de10519f26dd26ddd18414086de71d21" ns2:_="">
    <xsd:import namespace="29d408a5-3112-43fa-b52d-529edb849d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408a5-3112-43fa-b52d-529edb849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03494D-637D-4CC4-8DA2-B391D5ADAB71}"/>
</file>

<file path=customXml/itemProps2.xml><?xml version="1.0" encoding="utf-8"?>
<ds:datastoreItem xmlns:ds="http://schemas.openxmlformats.org/officeDocument/2006/customXml" ds:itemID="{5F7F4364-251C-4D73-85E4-112503EC2370}"/>
</file>

<file path=customXml/itemProps3.xml><?xml version="1.0" encoding="utf-8"?>
<ds:datastoreItem xmlns:ds="http://schemas.openxmlformats.org/officeDocument/2006/customXml" ds:itemID="{F0FC293C-9DA3-4077-9587-2A859BEE204B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168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Business Law</vt:lpstr>
      <vt:lpstr>Business Law</vt:lpstr>
      <vt:lpstr>Contd.</vt:lpstr>
      <vt:lpstr>Contd.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Law</dc:title>
  <dc:creator>Jatadhar Jha</dc:creator>
  <cp:lastModifiedBy>Jatadhar Jha</cp:lastModifiedBy>
  <cp:revision>3</cp:revision>
  <dcterms:created xsi:type="dcterms:W3CDTF">2020-10-18T03:17:57Z</dcterms:created>
  <dcterms:modified xsi:type="dcterms:W3CDTF">2020-10-18T08:04:14Z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0x0101009106F51AFE64B24A85A4AAB70660ACB6</vt:lpwstr>
  </property>
</Properties>
</file>