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1422-B0D2-4288-8C10-AF3AD56A3743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570-D9E2-41A4-9B3E-B318AEBE9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1422-B0D2-4288-8C10-AF3AD56A3743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570-D9E2-41A4-9B3E-B318AEBE9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1422-B0D2-4288-8C10-AF3AD56A3743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570-D9E2-41A4-9B3E-B318AEBE9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1422-B0D2-4288-8C10-AF3AD56A3743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570-D9E2-41A4-9B3E-B318AEBE9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1422-B0D2-4288-8C10-AF3AD56A3743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570-D9E2-41A4-9B3E-B318AEBE9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1422-B0D2-4288-8C10-AF3AD56A3743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570-D9E2-41A4-9B3E-B318AEBE9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1422-B0D2-4288-8C10-AF3AD56A3743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570-D9E2-41A4-9B3E-B318AEBE9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1422-B0D2-4288-8C10-AF3AD56A3743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570-D9E2-41A4-9B3E-B318AEBE9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1422-B0D2-4288-8C10-AF3AD56A3743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570-D9E2-41A4-9B3E-B318AEBE9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1422-B0D2-4288-8C10-AF3AD56A3743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570-D9E2-41A4-9B3E-B318AEBE9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1422-B0D2-4288-8C10-AF3AD56A3743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570-D9E2-41A4-9B3E-B318AEBE9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1422-B0D2-4288-8C10-AF3AD56A3743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BD570-D9E2-41A4-9B3E-B318AEBE9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Case studies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Overview by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Jatadhar </a:t>
            </a:r>
            <a:r>
              <a:rPr lang="en-US" b="1" dirty="0" err="1" smtClean="0">
                <a:solidFill>
                  <a:schemeClr val="tx1"/>
                </a:solidFill>
              </a:rPr>
              <a:t>Jha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Case-7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b="1" dirty="0" smtClean="0"/>
              <a:t>A RCC Bridge was designed by designer on behalf of </a:t>
            </a:r>
          </a:p>
          <a:p>
            <a:pPr>
              <a:buNone/>
            </a:pPr>
            <a:r>
              <a:rPr lang="en-US" sz="2800" b="1" dirty="0" smtClean="0"/>
              <a:t>consultant. This was constructed by the reputed “A”</a:t>
            </a:r>
          </a:p>
          <a:p>
            <a:pPr>
              <a:buNone/>
            </a:pPr>
            <a:r>
              <a:rPr lang="en-US" sz="2800" b="1" dirty="0" smtClean="0"/>
              <a:t>class contractor. After the completion of the </a:t>
            </a:r>
          </a:p>
          <a:p>
            <a:pPr>
              <a:buNone/>
            </a:pPr>
            <a:r>
              <a:rPr lang="en-US" sz="2800" b="1" dirty="0" smtClean="0"/>
              <a:t>construction, traffic was allowed on the bridge. After six</a:t>
            </a:r>
          </a:p>
          <a:p>
            <a:pPr>
              <a:buNone/>
            </a:pPr>
            <a:r>
              <a:rPr lang="en-US" sz="2800" b="1" dirty="0" smtClean="0"/>
              <a:t>months of operation there were crack in the bridge. A</a:t>
            </a:r>
          </a:p>
          <a:p>
            <a:pPr>
              <a:buNone/>
            </a:pPr>
            <a:r>
              <a:rPr lang="en-US" sz="2800" b="1" dirty="0" smtClean="0"/>
              <a:t>Probe Team was established by Road Department. The</a:t>
            </a:r>
          </a:p>
          <a:p>
            <a:pPr>
              <a:buNone/>
            </a:pPr>
            <a:r>
              <a:rPr lang="en-US" sz="2800" b="1" dirty="0" smtClean="0"/>
              <a:t>design Procedure was okay, but it was found the quality</a:t>
            </a:r>
          </a:p>
          <a:p>
            <a:pPr>
              <a:buNone/>
            </a:pPr>
            <a:r>
              <a:rPr lang="en-US" sz="2800" b="1" dirty="0" smtClean="0"/>
              <a:t>of steel material used was not duly tested. The</a:t>
            </a:r>
          </a:p>
          <a:p>
            <a:pPr>
              <a:buNone/>
            </a:pPr>
            <a:r>
              <a:rPr lang="en-US" sz="2800" b="1" dirty="0" smtClean="0"/>
              <a:t>contractor argued that the procedure of construction was in</a:t>
            </a:r>
          </a:p>
          <a:p>
            <a:pPr>
              <a:buNone/>
            </a:pPr>
            <a:r>
              <a:rPr lang="en-US" sz="2800" b="1" dirty="0" smtClean="0"/>
              <a:t>accordance with the instruction of Engineer  and</a:t>
            </a:r>
          </a:p>
          <a:p>
            <a:pPr>
              <a:buNone/>
            </a:pPr>
            <a:r>
              <a:rPr lang="en-US" sz="2800" b="1" dirty="0" smtClean="0"/>
              <a:t>Specification.   </a:t>
            </a:r>
            <a:endParaRPr 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Case- 7(contd.)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There was also lack of proper supervision by the</a:t>
            </a:r>
          </a:p>
          <a:p>
            <a:pPr>
              <a:buNone/>
            </a:pPr>
            <a:r>
              <a:rPr lang="en-US" sz="2800" b="1" dirty="0" smtClean="0"/>
              <a:t>consultant. The design load for the bridge was 20 Ton</a:t>
            </a:r>
          </a:p>
          <a:p>
            <a:pPr>
              <a:buNone/>
            </a:pPr>
            <a:r>
              <a:rPr lang="en-US" sz="2800" b="1" dirty="0" smtClean="0"/>
              <a:t>It was also reported that there happen to pass more </a:t>
            </a:r>
          </a:p>
          <a:p>
            <a:pPr>
              <a:buNone/>
            </a:pPr>
            <a:r>
              <a:rPr lang="en-US" sz="2800" b="1" dirty="0" smtClean="0"/>
              <a:t>than 20 Tons vehicles. The consultant was good friend</a:t>
            </a:r>
          </a:p>
          <a:p>
            <a:pPr>
              <a:buNone/>
            </a:pPr>
            <a:r>
              <a:rPr lang="en-US" sz="2800" b="1" dirty="0" smtClean="0"/>
              <a:t>of contractor. Being a member of Probe Team, what is</a:t>
            </a:r>
          </a:p>
          <a:p>
            <a:pPr>
              <a:buNone/>
            </a:pPr>
            <a:r>
              <a:rPr lang="en-US" sz="2800" b="1" dirty="0" smtClean="0"/>
              <a:t>your judgment on the failure of this bridge?</a:t>
            </a:r>
            <a:endParaRPr 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Case-8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/>
              <a:t>XYZ Engineering College has bought 1000 computer for</a:t>
            </a:r>
          </a:p>
          <a:p>
            <a:pPr>
              <a:buNone/>
            </a:pPr>
            <a:r>
              <a:rPr lang="en-US" sz="2800" b="1" dirty="0" smtClean="0"/>
              <a:t>computer lab which was procured through global</a:t>
            </a:r>
          </a:p>
          <a:p>
            <a:pPr>
              <a:buNone/>
            </a:pPr>
            <a:r>
              <a:rPr lang="en-US" sz="2800" b="1" dirty="0" smtClean="0"/>
              <a:t>tendering from ABC company. Out of total computer </a:t>
            </a:r>
          </a:p>
          <a:p>
            <a:pPr>
              <a:buNone/>
            </a:pPr>
            <a:r>
              <a:rPr lang="en-US" sz="2800" b="1" dirty="0" smtClean="0"/>
              <a:t>supplied 15 computers were not working. Extra money </a:t>
            </a:r>
          </a:p>
          <a:p>
            <a:pPr>
              <a:buNone/>
            </a:pPr>
            <a:r>
              <a:rPr lang="en-US" sz="2800" b="1" dirty="0" smtClean="0"/>
              <a:t>has been demanded by the company to fix the problem.</a:t>
            </a:r>
          </a:p>
          <a:p>
            <a:pPr>
              <a:buNone/>
            </a:pPr>
            <a:r>
              <a:rPr lang="en-US" sz="2800" b="1" dirty="0" smtClean="0"/>
              <a:t>The computers were received after the inspection by </a:t>
            </a:r>
          </a:p>
          <a:p>
            <a:pPr>
              <a:buNone/>
            </a:pPr>
            <a:r>
              <a:rPr lang="en-US" sz="2800" b="1" dirty="0" smtClean="0"/>
              <a:t>Mr. </a:t>
            </a:r>
            <a:r>
              <a:rPr lang="en-US" sz="2800" b="1" dirty="0" err="1" smtClean="0"/>
              <a:t>Ramesh</a:t>
            </a:r>
            <a:r>
              <a:rPr lang="en-US" sz="2800" b="1" dirty="0" smtClean="0"/>
              <a:t> from xyz Engineering college. Explain how </a:t>
            </a:r>
          </a:p>
          <a:p>
            <a:pPr>
              <a:buNone/>
            </a:pPr>
            <a:r>
              <a:rPr lang="en-US" sz="2800" b="1" dirty="0" smtClean="0"/>
              <a:t>the case can be settled by due regards, highlighting </a:t>
            </a:r>
          </a:p>
          <a:p>
            <a:pPr>
              <a:buNone/>
            </a:pPr>
            <a:r>
              <a:rPr lang="en-US" sz="2800" b="1" dirty="0" smtClean="0"/>
              <a:t>your points in line with contract agreement, code of ethics</a:t>
            </a:r>
          </a:p>
          <a:p>
            <a:pPr>
              <a:buNone/>
            </a:pPr>
            <a:r>
              <a:rPr lang="en-US" sz="2800" b="1" dirty="0" smtClean="0"/>
              <a:t>and Professionalism. </a:t>
            </a:r>
            <a:endParaRPr 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Case-9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/>
              <a:t>Mr. </a:t>
            </a:r>
            <a:r>
              <a:rPr lang="en-US" sz="2800" b="1" dirty="0" err="1" smtClean="0"/>
              <a:t>Narendra</a:t>
            </a:r>
            <a:r>
              <a:rPr lang="en-US" sz="2800" b="1" dirty="0" smtClean="0"/>
              <a:t> is a municipal engineer and a member of</a:t>
            </a:r>
          </a:p>
          <a:p>
            <a:pPr>
              <a:buNone/>
            </a:pPr>
            <a:r>
              <a:rPr lang="en-US" sz="2800" b="1" dirty="0" smtClean="0"/>
              <a:t>Regional Planning Board. He also engages in part time</a:t>
            </a:r>
          </a:p>
          <a:p>
            <a:pPr>
              <a:buNone/>
            </a:pPr>
            <a:r>
              <a:rPr lang="en-US" sz="2800" b="1" dirty="0" smtClean="0"/>
              <a:t>consulting practice. As a consulting engineer, he </a:t>
            </a:r>
          </a:p>
          <a:p>
            <a:pPr>
              <a:buNone/>
            </a:pPr>
            <a:r>
              <a:rPr lang="en-US" sz="2800" b="1" dirty="0" smtClean="0"/>
              <a:t>Prepared the plans for the subdivision development. As</a:t>
            </a:r>
          </a:p>
          <a:p>
            <a:pPr>
              <a:buNone/>
            </a:pPr>
            <a:r>
              <a:rPr lang="en-US" sz="2800" b="1" dirty="0" smtClean="0"/>
              <a:t>a municipal engineer, he recommended approval of his</a:t>
            </a:r>
          </a:p>
          <a:p>
            <a:pPr>
              <a:buNone/>
            </a:pPr>
            <a:r>
              <a:rPr lang="en-US" sz="2800" b="1" dirty="0" smtClean="0"/>
              <a:t>Plans to the regional planning board, he voted to </a:t>
            </a:r>
          </a:p>
          <a:p>
            <a:pPr>
              <a:buNone/>
            </a:pPr>
            <a:r>
              <a:rPr lang="en-US" sz="2800" b="1" dirty="0" smtClean="0"/>
              <a:t>approve these Plans.</a:t>
            </a:r>
          </a:p>
          <a:p>
            <a:pPr>
              <a:buNone/>
            </a:pPr>
            <a:r>
              <a:rPr lang="en-US" sz="2800" b="1" dirty="0" smtClean="0"/>
              <a:t>Discuss his acts with reference to ethics of Professional</a:t>
            </a:r>
          </a:p>
          <a:p>
            <a:pPr>
              <a:buNone/>
            </a:pPr>
            <a:r>
              <a:rPr lang="en-US" sz="2800" b="1" dirty="0" smtClean="0"/>
              <a:t>and code of conduct.</a:t>
            </a:r>
          </a:p>
          <a:p>
            <a:pPr>
              <a:buNone/>
            </a:pPr>
            <a:r>
              <a:rPr lang="en-US" sz="2800" dirty="0" smtClean="0"/>
              <a:t> 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Case-1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A road Project was completed and handed over  </a:t>
            </a:r>
          </a:p>
          <a:p>
            <a:pPr>
              <a:buNone/>
            </a:pPr>
            <a:r>
              <a:rPr lang="en-US" b="1" dirty="0"/>
              <a:t>i</a:t>
            </a:r>
            <a:r>
              <a:rPr lang="en-US" b="1" dirty="0" smtClean="0"/>
              <a:t>n the last month. </a:t>
            </a:r>
            <a:r>
              <a:rPr lang="en-US" b="1" dirty="0"/>
              <a:t>T</a:t>
            </a:r>
            <a:r>
              <a:rPr lang="en-US" b="1" dirty="0" smtClean="0"/>
              <a:t>hough there was still six</a:t>
            </a:r>
          </a:p>
          <a:p>
            <a:pPr>
              <a:buNone/>
            </a:pPr>
            <a:r>
              <a:rPr lang="en-US" b="1" dirty="0"/>
              <a:t>m</a:t>
            </a:r>
            <a:r>
              <a:rPr lang="en-US" b="1" dirty="0" smtClean="0"/>
              <a:t>onths liability period, but there occurred an </a:t>
            </a:r>
          </a:p>
          <a:p>
            <a:pPr>
              <a:buNone/>
            </a:pPr>
            <a:r>
              <a:rPr lang="en-US" b="1" dirty="0"/>
              <a:t>a</a:t>
            </a:r>
            <a:r>
              <a:rPr lang="en-US" b="1" dirty="0" smtClean="0"/>
              <a:t>ccident because of the heap of debris at the</a:t>
            </a:r>
          </a:p>
          <a:p>
            <a:pPr>
              <a:buNone/>
            </a:pPr>
            <a:r>
              <a:rPr lang="en-US" b="1" dirty="0"/>
              <a:t>r</a:t>
            </a:r>
            <a:r>
              <a:rPr lang="en-US" b="1" dirty="0" smtClean="0"/>
              <a:t>oadside. The victim sued the road department</a:t>
            </a:r>
          </a:p>
          <a:p>
            <a:pPr>
              <a:buNone/>
            </a:pPr>
            <a:r>
              <a:rPr lang="en-US" b="1" dirty="0"/>
              <a:t>f</a:t>
            </a:r>
            <a:r>
              <a:rPr lang="en-US" b="1" dirty="0" smtClean="0"/>
              <a:t>or their negligence in clearing for the damages</a:t>
            </a:r>
          </a:p>
          <a:p>
            <a:pPr>
              <a:buNone/>
            </a:pPr>
            <a:r>
              <a:rPr lang="en-US" b="1" dirty="0"/>
              <a:t>o</a:t>
            </a:r>
            <a:r>
              <a:rPr lang="en-US" b="1" dirty="0" smtClean="0"/>
              <a:t>ccurred.</a:t>
            </a:r>
          </a:p>
          <a:p>
            <a:pPr>
              <a:buNone/>
            </a:pPr>
            <a:r>
              <a:rPr lang="en-US" b="1" dirty="0" smtClean="0"/>
              <a:t>Discuss the situation, identify the liability and find</a:t>
            </a:r>
          </a:p>
          <a:p>
            <a:pPr>
              <a:buNone/>
            </a:pPr>
            <a:r>
              <a:rPr lang="en-US" b="1" dirty="0" smtClean="0"/>
              <a:t>the exact wrongdoer. 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Case-2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A military man in desert is dying of thirsty. When </a:t>
            </a:r>
          </a:p>
          <a:p>
            <a:pPr>
              <a:buNone/>
            </a:pPr>
            <a:r>
              <a:rPr lang="en-US" b="1" dirty="0"/>
              <a:t>a</a:t>
            </a:r>
            <a:r>
              <a:rPr lang="en-US" b="1" dirty="0" smtClean="0"/>
              <a:t>nother soldier sees him, he asks for cold water</a:t>
            </a:r>
          </a:p>
          <a:p>
            <a:pPr>
              <a:buNone/>
            </a:pPr>
            <a:r>
              <a:rPr lang="en-US" b="1" dirty="0"/>
              <a:t>t</a:t>
            </a:r>
            <a:r>
              <a:rPr lang="en-US" b="1" dirty="0" smtClean="0"/>
              <a:t>hat is with the soldier in his bag. If the soldier</a:t>
            </a:r>
          </a:p>
          <a:p>
            <a:pPr>
              <a:buNone/>
            </a:pPr>
            <a:r>
              <a:rPr lang="en-US" b="1" dirty="0"/>
              <a:t>d</a:t>
            </a:r>
            <a:r>
              <a:rPr lang="en-US" b="1" dirty="0" smtClean="0"/>
              <a:t>oes not give water, the military man is really</a:t>
            </a:r>
          </a:p>
          <a:p>
            <a:pPr>
              <a:buNone/>
            </a:pPr>
            <a:r>
              <a:rPr lang="en-US" b="1" dirty="0"/>
              <a:t>d</a:t>
            </a:r>
            <a:r>
              <a:rPr lang="en-US" b="1" dirty="0" smtClean="0"/>
              <a:t>ying of thirsty and if the soldier gives water it is</a:t>
            </a:r>
          </a:p>
          <a:p>
            <a:pPr>
              <a:buNone/>
            </a:pPr>
            <a:r>
              <a:rPr lang="en-US" b="1" dirty="0"/>
              <a:t>s</a:t>
            </a:r>
            <a:r>
              <a:rPr lang="en-US" b="1" dirty="0" smtClean="0"/>
              <a:t>ure that the military man will die due to cold</a:t>
            </a:r>
          </a:p>
          <a:p>
            <a:pPr>
              <a:buNone/>
            </a:pPr>
            <a:r>
              <a:rPr lang="en-US" b="1" dirty="0"/>
              <a:t>w</a:t>
            </a:r>
            <a:r>
              <a:rPr lang="en-US" b="1" dirty="0" smtClean="0"/>
              <a:t>ater stroke. Describe the dilemma of the </a:t>
            </a:r>
          </a:p>
          <a:p>
            <a:pPr>
              <a:buNone/>
            </a:pPr>
            <a:r>
              <a:rPr lang="en-US" b="1" dirty="0"/>
              <a:t>s</a:t>
            </a:r>
            <a:r>
              <a:rPr lang="en-US" b="1" dirty="0" smtClean="0"/>
              <a:t>ituation and make decision whether it is good to</a:t>
            </a:r>
          </a:p>
          <a:p>
            <a:pPr>
              <a:buNone/>
            </a:pPr>
            <a:r>
              <a:rPr lang="en-US" b="1" dirty="0"/>
              <a:t>g</a:t>
            </a:r>
            <a:r>
              <a:rPr lang="en-US" b="1" dirty="0" smtClean="0"/>
              <a:t>ive water to him or not to give water to him.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Because of population from different sources the transport services  </a:t>
            </a:r>
          </a:p>
          <a:p>
            <a:pPr>
              <a:buNone/>
            </a:pPr>
            <a:r>
              <a:rPr lang="en-US" b="1" dirty="0" smtClean="0"/>
              <a:t>In Kathmandu has become very tedious. Passengers have to wait for </a:t>
            </a:r>
          </a:p>
          <a:p>
            <a:pPr>
              <a:buNone/>
            </a:pPr>
            <a:r>
              <a:rPr lang="en-US" b="1" dirty="0" smtClean="0"/>
              <a:t>long But as the government allowed running microbuses on different </a:t>
            </a:r>
          </a:p>
          <a:p>
            <a:pPr>
              <a:buNone/>
            </a:pPr>
            <a:r>
              <a:rPr lang="en-US" b="1" dirty="0" smtClean="0"/>
              <a:t>routes because of road widths, People’s participation and people’s </a:t>
            </a:r>
          </a:p>
          <a:p>
            <a:pPr>
              <a:buNone/>
            </a:pPr>
            <a:r>
              <a:rPr lang="en-US" b="1" dirty="0" smtClean="0"/>
              <a:t>facilities ,people find some kind of support. But because of numbers </a:t>
            </a:r>
          </a:p>
          <a:p>
            <a:pPr>
              <a:buNone/>
            </a:pPr>
            <a:r>
              <a:rPr lang="en-US" b="1" dirty="0" smtClean="0"/>
              <a:t>of micro bus increase, the roads, the environment and the thieves </a:t>
            </a:r>
          </a:p>
          <a:p>
            <a:pPr>
              <a:buNone/>
            </a:pPr>
            <a:r>
              <a:rPr lang="en-US" b="1" dirty="0" smtClean="0"/>
              <a:t>spread like a plague. The government could provide public buses that  </a:t>
            </a:r>
          </a:p>
          <a:p>
            <a:pPr>
              <a:buNone/>
            </a:pPr>
            <a:r>
              <a:rPr lang="en-US" b="1" dirty="0" smtClean="0"/>
              <a:t>can carry a lot more number of people at a time in a single shift with </a:t>
            </a:r>
          </a:p>
          <a:p>
            <a:pPr>
              <a:buNone/>
            </a:pPr>
            <a:r>
              <a:rPr lang="en-US" b="1" dirty="0" smtClean="0"/>
              <a:t>less bus and there by lessening bus-fumes.</a:t>
            </a:r>
          </a:p>
          <a:p>
            <a:pPr>
              <a:buNone/>
            </a:pPr>
            <a:r>
              <a:rPr lang="en-US" b="1" dirty="0" smtClean="0"/>
              <a:t>Discuss whether the increase of micro bus was right decision of the</a:t>
            </a:r>
          </a:p>
          <a:p>
            <a:pPr>
              <a:buNone/>
            </a:pPr>
            <a:r>
              <a:rPr lang="en-US" b="1" dirty="0" smtClean="0"/>
              <a:t>government instead of public buses.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Case-4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dirty="0" smtClean="0"/>
              <a:t>In 1990 heavy rain took  away many concrete bridges of national</a:t>
            </a:r>
          </a:p>
          <a:p>
            <a:pPr>
              <a:buNone/>
            </a:pPr>
            <a:r>
              <a:rPr lang="en-US" sz="2400" b="1" dirty="0" smtClean="0"/>
              <a:t>highway. One of them was the bridge of </a:t>
            </a:r>
            <a:r>
              <a:rPr lang="en-US" sz="2400" b="1" dirty="0" err="1" smtClean="0"/>
              <a:t>Malekhu</a:t>
            </a:r>
            <a:r>
              <a:rPr lang="en-US" sz="2400" b="1" dirty="0" smtClean="0"/>
              <a:t>. Because of </a:t>
            </a:r>
          </a:p>
          <a:p>
            <a:pPr>
              <a:buNone/>
            </a:pPr>
            <a:r>
              <a:rPr lang="en-US" sz="2400" b="1" dirty="0" smtClean="0"/>
              <a:t>the necessity of the bridge for the transport of goods and home</a:t>
            </a:r>
          </a:p>
          <a:p>
            <a:pPr>
              <a:buNone/>
            </a:pPr>
            <a:r>
              <a:rPr lang="en-US" sz="2400" b="1" dirty="0" smtClean="0"/>
              <a:t>travel for the people in the near great festivals the </a:t>
            </a:r>
            <a:r>
              <a:rPr lang="en-US" sz="2400" b="1" dirty="0" err="1" smtClean="0"/>
              <a:t>Dashain</a:t>
            </a:r>
            <a:r>
              <a:rPr lang="en-US" sz="2400" b="1" dirty="0" smtClean="0"/>
              <a:t> and</a:t>
            </a:r>
          </a:p>
          <a:p>
            <a:pPr>
              <a:buNone/>
            </a:pPr>
            <a:r>
              <a:rPr lang="en-US" sz="2400" b="1" dirty="0" err="1" smtClean="0"/>
              <a:t>Tihar</a:t>
            </a:r>
            <a:r>
              <a:rPr lang="en-US" sz="2400" b="1" dirty="0" smtClean="0"/>
              <a:t> in a short time to build up. The government decided to </a:t>
            </a:r>
          </a:p>
          <a:p>
            <a:pPr>
              <a:buNone/>
            </a:pPr>
            <a:r>
              <a:rPr lang="en-US" sz="2400" b="1" dirty="0" smtClean="0"/>
              <a:t>have help of the military to construct a Belly Bridge built of steel</a:t>
            </a:r>
          </a:p>
          <a:p>
            <a:pPr>
              <a:buNone/>
            </a:pPr>
            <a:r>
              <a:rPr lang="en-US" sz="2400" b="1" dirty="0" smtClean="0"/>
              <a:t>structure over </a:t>
            </a:r>
            <a:r>
              <a:rPr lang="en-US" sz="2400" b="1" dirty="0" err="1" smtClean="0"/>
              <a:t>Malekhu</a:t>
            </a:r>
            <a:r>
              <a:rPr lang="en-US" sz="2400" b="1" dirty="0" smtClean="0"/>
              <a:t> river. The military people then built it in</a:t>
            </a:r>
          </a:p>
          <a:p>
            <a:pPr>
              <a:buNone/>
            </a:pPr>
            <a:r>
              <a:rPr lang="en-US" sz="2400" b="1" dirty="0" smtClean="0"/>
              <a:t>a very short time to bring the high way into function. The Belly</a:t>
            </a:r>
          </a:p>
          <a:p>
            <a:pPr>
              <a:buNone/>
            </a:pPr>
            <a:r>
              <a:rPr lang="en-US" sz="2400" b="1" dirty="0" smtClean="0"/>
              <a:t>Bridge could carry only limited weight at a time but that did</a:t>
            </a:r>
          </a:p>
          <a:p>
            <a:pPr>
              <a:buNone/>
            </a:pPr>
            <a:r>
              <a:rPr lang="en-US" sz="2400" b="1" dirty="0" smtClean="0"/>
              <a:t>marvelous job.</a:t>
            </a:r>
          </a:p>
          <a:p>
            <a:pPr>
              <a:buNone/>
            </a:pPr>
            <a:r>
              <a:rPr lang="en-US" sz="2400" b="1" dirty="0" smtClean="0"/>
              <a:t>Discuss  whether the bridge built was right decision or it should</a:t>
            </a:r>
          </a:p>
          <a:p>
            <a:pPr>
              <a:buNone/>
            </a:pPr>
            <a:r>
              <a:rPr lang="en-US" sz="2400" b="1" dirty="0" smtClean="0"/>
              <a:t>be built a bit later a strong enough to carry more loads at time even it</a:t>
            </a:r>
          </a:p>
          <a:p>
            <a:pPr>
              <a:buNone/>
            </a:pPr>
            <a:r>
              <a:rPr lang="en-US" sz="2400" b="1" dirty="0" smtClean="0"/>
              <a:t>takes a long time.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Case-5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Because of number of buses going out of </a:t>
            </a:r>
          </a:p>
          <a:p>
            <a:pPr>
              <a:buNone/>
            </a:pPr>
            <a:r>
              <a:rPr lang="en-US" sz="2800" b="1" dirty="0" smtClean="0"/>
              <a:t>Kathmandu valley during great festivals is so low </a:t>
            </a:r>
          </a:p>
          <a:p>
            <a:pPr>
              <a:buNone/>
            </a:pPr>
            <a:r>
              <a:rPr lang="en-US" sz="2800" b="1" dirty="0" smtClean="0"/>
              <a:t>that the passengers going out of valley have to </a:t>
            </a:r>
          </a:p>
          <a:p>
            <a:pPr>
              <a:buNone/>
            </a:pPr>
            <a:r>
              <a:rPr lang="en-US" sz="2800" b="1" dirty="0" smtClean="0"/>
              <a:t>spend nights at the Bus park for tickets. On the</a:t>
            </a:r>
          </a:p>
          <a:p>
            <a:pPr>
              <a:buNone/>
            </a:pPr>
            <a:r>
              <a:rPr lang="en-US" sz="2800" b="1" dirty="0" smtClean="0"/>
              <a:t>other hand, people travel on top of buses </a:t>
            </a:r>
          </a:p>
          <a:p>
            <a:pPr>
              <a:buNone/>
            </a:pPr>
            <a:r>
              <a:rPr lang="en-US" sz="2800" b="1" dirty="0" smtClean="0"/>
              <a:t>because of lack of seats available inside buses.</a:t>
            </a:r>
          </a:p>
          <a:p>
            <a:pPr>
              <a:buNone/>
            </a:pPr>
            <a:r>
              <a:rPr lang="en-US" sz="2800" b="1" dirty="0" smtClean="0"/>
              <a:t>Most of the roads pass through hilly regions. </a:t>
            </a:r>
          </a:p>
          <a:p>
            <a:pPr>
              <a:buNone/>
            </a:pPr>
            <a:r>
              <a:rPr lang="en-US" sz="2800" b="1" dirty="0" smtClean="0"/>
              <a:t>The roads in hilly regions have many turns and narrow</a:t>
            </a:r>
          </a:p>
          <a:p>
            <a:pPr>
              <a:buNone/>
            </a:pPr>
            <a:r>
              <a:rPr lang="en-US" sz="2800" b="1" dirty="0" smtClean="0"/>
              <a:t>Widths.</a:t>
            </a:r>
          </a:p>
          <a:p>
            <a:pPr>
              <a:buNone/>
            </a:pP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Although the government has no rule of </a:t>
            </a:r>
          </a:p>
          <a:p>
            <a:pPr>
              <a:buNone/>
            </a:pPr>
            <a:r>
              <a:rPr lang="en-US" b="1" dirty="0" smtClean="0"/>
              <a:t>traveling on top of buses, but people are forced</a:t>
            </a:r>
          </a:p>
          <a:p>
            <a:pPr>
              <a:buNone/>
            </a:pPr>
            <a:r>
              <a:rPr lang="en-US" b="1" dirty="0" smtClean="0"/>
              <a:t>to do so because of less facilities in public buses.</a:t>
            </a:r>
          </a:p>
          <a:p>
            <a:pPr>
              <a:buNone/>
            </a:pPr>
            <a:r>
              <a:rPr lang="en-US" b="1" dirty="0" smtClean="0"/>
              <a:t>There are risks for both- the passengers may </a:t>
            </a:r>
          </a:p>
          <a:p>
            <a:pPr>
              <a:buNone/>
            </a:pPr>
            <a:r>
              <a:rPr lang="en-US" b="1" dirty="0" smtClean="0"/>
              <a:t>loose safe journey and the bus owners driver </a:t>
            </a:r>
          </a:p>
          <a:p>
            <a:pPr>
              <a:buNone/>
            </a:pPr>
            <a:r>
              <a:rPr lang="en-US" b="1" dirty="0" smtClean="0"/>
              <a:t>may lose balance in driving with a result of </a:t>
            </a:r>
          </a:p>
          <a:p>
            <a:pPr>
              <a:buNone/>
            </a:pPr>
            <a:r>
              <a:rPr lang="en-US" b="1" dirty="0" smtClean="0"/>
              <a:t>falling down into ditches with a lot loss of  bus</a:t>
            </a:r>
          </a:p>
          <a:p>
            <a:pPr>
              <a:buNone/>
            </a:pPr>
            <a:r>
              <a:rPr lang="en-US" b="1" dirty="0" smtClean="0"/>
              <a:t>and lives of travelers. Discuss it with your views.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Case-6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Human being discovered to have smoked to </a:t>
            </a:r>
          </a:p>
          <a:p>
            <a:pPr>
              <a:buNone/>
            </a:pPr>
            <a:r>
              <a:rPr lang="en-US" b="1" dirty="0" smtClean="0"/>
              <a:t>keep away from cold or shivering. They used </a:t>
            </a:r>
          </a:p>
          <a:p>
            <a:pPr>
              <a:buNone/>
            </a:pPr>
            <a:r>
              <a:rPr lang="en-US" b="1" dirty="0" smtClean="0"/>
              <a:t>green leaves of certain plants to dry and make</a:t>
            </a:r>
          </a:p>
          <a:p>
            <a:pPr>
              <a:buNone/>
            </a:pPr>
            <a:r>
              <a:rPr lang="en-US" b="1" dirty="0" smtClean="0"/>
              <a:t>cigarette from it. They used during very cold </a:t>
            </a:r>
          </a:p>
          <a:p>
            <a:pPr>
              <a:buNone/>
            </a:pPr>
            <a:r>
              <a:rPr lang="en-US" b="1" dirty="0" smtClean="0"/>
              <a:t>season. Because of using those leaves, they </a:t>
            </a:r>
          </a:p>
          <a:p>
            <a:pPr>
              <a:buNone/>
            </a:pPr>
            <a:r>
              <a:rPr lang="en-US" b="1" dirty="0" smtClean="0"/>
              <a:t>become addicted and now they started using it</a:t>
            </a:r>
          </a:p>
          <a:p>
            <a:pPr>
              <a:buNone/>
            </a:pPr>
            <a:r>
              <a:rPr lang="en-US" b="1" dirty="0" smtClean="0"/>
              <a:t>as their habits. The technology made it nice and</a:t>
            </a:r>
          </a:p>
          <a:p>
            <a:pPr>
              <a:buNone/>
            </a:pPr>
            <a:r>
              <a:rPr lang="en-US" b="1" dirty="0" smtClean="0"/>
              <a:t>good looking in a packet nicely wrapped.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The Science and Technology loaded people a</a:t>
            </a:r>
          </a:p>
          <a:p>
            <a:pPr>
              <a:buNone/>
            </a:pPr>
            <a:r>
              <a:rPr lang="en-US" b="1" dirty="0" smtClean="0"/>
              <a:t>Kind of habits without which they could not do</a:t>
            </a:r>
          </a:p>
          <a:p>
            <a:pPr>
              <a:buNone/>
            </a:pPr>
            <a:r>
              <a:rPr lang="en-US" b="1" dirty="0" smtClean="0"/>
              <a:t>anything or they could do anything to have it.</a:t>
            </a:r>
          </a:p>
          <a:p>
            <a:pPr>
              <a:buNone/>
            </a:pPr>
            <a:r>
              <a:rPr lang="en-US" b="1" dirty="0" smtClean="0"/>
              <a:t>Discuss whether smoking is as a tool to keep </a:t>
            </a:r>
          </a:p>
          <a:p>
            <a:pPr>
              <a:buNone/>
            </a:pPr>
            <a:r>
              <a:rPr lang="en-US" b="1" dirty="0" smtClean="0"/>
              <a:t>warm or is it a habit now? 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06F51AFE64B24A85A4AAB70660ACB6" ma:contentTypeVersion="2" ma:contentTypeDescription="Create a new document." ma:contentTypeScope="" ma:versionID="5a48ff3ea605a107f8bcfeccc230a81c">
  <xsd:schema xmlns:xsd="http://www.w3.org/2001/XMLSchema" xmlns:xs="http://www.w3.org/2001/XMLSchema" xmlns:p="http://schemas.microsoft.com/office/2006/metadata/properties" xmlns:ns2="29d408a5-3112-43fa-b52d-529edb849d06" targetNamespace="http://schemas.microsoft.com/office/2006/metadata/properties" ma:root="true" ma:fieldsID="de10519f26dd26ddd18414086de71d21" ns2:_="">
    <xsd:import namespace="29d408a5-3112-43fa-b52d-529edb849d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408a5-3112-43fa-b52d-529edb849d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38F871-D9DA-4E1D-B20E-7A6FE3B137CF}"/>
</file>

<file path=customXml/itemProps2.xml><?xml version="1.0" encoding="utf-8"?>
<ds:datastoreItem xmlns:ds="http://schemas.openxmlformats.org/officeDocument/2006/customXml" ds:itemID="{1677CE93-6D13-4CB2-B2E7-67BF88BEBE72}"/>
</file>

<file path=customXml/itemProps3.xml><?xml version="1.0" encoding="utf-8"?>
<ds:datastoreItem xmlns:ds="http://schemas.openxmlformats.org/officeDocument/2006/customXml" ds:itemID="{566A7504-32FE-413F-A85A-60BADD26D670}"/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1033</Words>
  <Application>Microsoft Office PowerPoint</Application>
  <PresentationFormat>On-screen Show (4:3)</PresentationFormat>
  <Paragraphs>124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Case studies</vt:lpstr>
      <vt:lpstr>Case-1</vt:lpstr>
      <vt:lpstr>Case-2</vt:lpstr>
      <vt:lpstr>Case-3</vt:lpstr>
      <vt:lpstr>Case-4</vt:lpstr>
      <vt:lpstr>Case-5</vt:lpstr>
      <vt:lpstr>Contd.</vt:lpstr>
      <vt:lpstr>Case-6</vt:lpstr>
      <vt:lpstr>Contd.</vt:lpstr>
      <vt:lpstr>Case-7</vt:lpstr>
      <vt:lpstr>Case- 7(contd.)</vt:lpstr>
      <vt:lpstr>Case-8</vt:lpstr>
      <vt:lpstr>Case-9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studies</dc:title>
  <dc:creator>Jatadhar Jha</dc:creator>
  <cp:lastModifiedBy>Jatadhar Jha</cp:lastModifiedBy>
  <cp:revision>10</cp:revision>
  <dcterms:created xsi:type="dcterms:W3CDTF">2020-10-23T09:33:50Z</dcterms:created>
  <dcterms:modified xsi:type="dcterms:W3CDTF">2020-11-29T03:36:34Z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0x0101009106F51AFE64B24A85A4AAB70660ACB6</vt:lpwstr>
  </property>
</Properties>
</file>