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0B54-A5DA-426F-8ACE-29FE86203EBB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04A-5408-4C45-BE9B-C39C9CCDD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0B54-A5DA-426F-8ACE-29FE86203EBB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04A-5408-4C45-BE9B-C39C9CCDD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0B54-A5DA-426F-8ACE-29FE86203EBB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04A-5408-4C45-BE9B-C39C9CCDD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0B54-A5DA-426F-8ACE-29FE86203EBB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04A-5408-4C45-BE9B-C39C9CCDD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0B54-A5DA-426F-8ACE-29FE86203EBB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04A-5408-4C45-BE9B-C39C9CCDD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0B54-A5DA-426F-8ACE-29FE86203EBB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04A-5408-4C45-BE9B-C39C9CCDD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0B54-A5DA-426F-8ACE-29FE86203EBB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04A-5408-4C45-BE9B-C39C9CCDD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0B54-A5DA-426F-8ACE-29FE86203EBB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04A-5408-4C45-BE9B-C39C9CCDD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0B54-A5DA-426F-8ACE-29FE86203EBB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04A-5408-4C45-BE9B-C39C9CCDD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0B54-A5DA-426F-8ACE-29FE86203EBB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04A-5408-4C45-BE9B-C39C9CCDD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0B54-A5DA-426F-8ACE-29FE86203EBB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04A-5408-4C45-BE9B-C39C9CCDD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0B54-A5DA-426F-8ACE-29FE86203EBB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04A-5408-4C45-BE9B-C39C9CCDD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General job description </a:t>
            </a:r>
            <a:r>
              <a:rPr lang="en-US" b="1" smtClean="0"/>
              <a:t>of      Engineers </a:t>
            </a:r>
            <a:r>
              <a:rPr lang="en-US" b="1" dirty="0" smtClean="0"/>
              <a:t>working in public&amp; private sectors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Overview by 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Jatadhar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Jha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General job description of Engineers in Public sectors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b="1" dirty="0" smtClean="0"/>
              <a:t>To perform works </a:t>
            </a:r>
            <a:r>
              <a:rPr lang="en-US" sz="11200" b="1" dirty="0" smtClean="0"/>
              <a:t>or</a:t>
            </a:r>
            <a:r>
              <a:rPr lang="en-US" sz="11200" b="1" dirty="0" smtClean="0"/>
              <a:t> </a:t>
            </a:r>
            <a:r>
              <a:rPr lang="en-US" sz="11200" b="1" dirty="0" smtClean="0"/>
              <a:t>jobs assigned by immediate</a:t>
            </a:r>
            <a:endParaRPr lang="en-US" sz="11200" b="1" dirty="0"/>
          </a:p>
          <a:p>
            <a:pPr>
              <a:buNone/>
            </a:pPr>
            <a:r>
              <a:rPr lang="en-US" sz="11200" b="1" dirty="0" smtClean="0"/>
              <a:t>     superiors.</a:t>
            </a:r>
          </a:p>
          <a:p>
            <a:r>
              <a:rPr lang="en-US" sz="11200" b="1" dirty="0" smtClean="0"/>
              <a:t>To perform preliminary and detail survey, designs and estimates.</a:t>
            </a:r>
          </a:p>
          <a:p>
            <a:r>
              <a:rPr lang="en-US" sz="11200" b="1" dirty="0" smtClean="0"/>
              <a:t>To execute and design for execution of Project</a:t>
            </a:r>
          </a:p>
          <a:p>
            <a:pPr>
              <a:buNone/>
            </a:pPr>
            <a:r>
              <a:rPr lang="en-US" sz="11200" b="1" dirty="0" smtClean="0"/>
              <a:t>    works.</a:t>
            </a:r>
          </a:p>
          <a:p>
            <a:r>
              <a:rPr lang="en-US" sz="11200" b="1" dirty="0" smtClean="0"/>
              <a:t>To conduct various income generating programme:</a:t>
            </a:r>
          </a:p>
          <a:p>
            <a:pPr>
              <a:buNone/>
            </a:pPr>
            <a:r>
              <a:rPr lang="en-US" sz="11200" b="1" dirty="0"/>
              <a:t> </a:t>
            </a:r>
            <a:r>
              <a:rPr lang="en-US" sz="11200" b="1" dirty="0" smtClean="0"/>
              <a:t>      Report writing</a:t>
            </a:r>
          </a:p>
          <a:p>
            <a:pPr>
              <a:buNone/>
            </a:pPr>
            <a:r>
              <a:rPr lang="en-US" sz="11200" b="1" dirty="0"/>
              <a:t> </a:t>
            </a:r>
            <a:r>
              <a:rPr lang="en-US" sz="11200" b="1" dirty="0" smtClean="0"/>
              <a:t>      Progress Report Writing</a:t>
            </a:r>
          </a:p>
          <a:p>
            <a:pPr>
              <a:buNone/>
            </a:pPr>
            <a:r>
              <a:rPr lang="en-US" sz="11200" b="1" dirty="0"/>
              <a:t> </a:t>
            </a:r>
            <a:r>
              <a:rPr lang="en-US" sz="11200" b="1" dirty="0" smtClean="0"/>
              <a:t>      Feasibility Report</a:t>
            </a:r>
          </a:p>
          <a:p>
            <a:pPr>
              <a:buNone/>
            </a:pPr>
            <a:r>
              <a:rPr lang="en-US" sz="11200" b="1" dirty="0"/>
              <a:t> </a:t>
            </a:r>
            <a:r>
              <a:rPr lang="en-US" sz="11200" b="1" dirty="0" smtClean="0"/>
              <a:t>      Final Report</a:t>
            </a:r>
          </a:p>
          <a:p>
            <a:pPr>
              <a:buNone/>
            </a:pPr>
            <a:r>
              <a:rPr lang="en-US" sz="11200" b="1" dirty="0"/>
              <a:t> </a:t>
            </a:r>
            <a:r>
              <a:rPr lang="en-US" sz="11200" b="1" dirty="0" smtClean="0"/>
              <a:t>      Monitoring and Evaluation Report</a:t>
            </a:r>
          </a:p>
          <a:p>
            <a:endParaRPr lang="en-US" sz="11200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To monitor and evaluate ongoing Projects.</a:t>
            </a:r>
          </a:p>
          <a:p>
            <a:pPr>
              <a:buNone/>
            </a:pPr>
            <a:r>
              <a:rPr lang="en-US" b="1" dirty="0" smtClean="0"/>
              <a:t>     To facilitate donor agencies if involve.</a:t>
            </a:r>
          </a:p>
          <a:p>
            <a:pPr>
              <a:buNone/>
            </a:pPr>
            <a:r>
              <a:rPr lang="en-US" b="1" dirty="0" smtClean="0"/>
              <a:t>     To execute other planned jobs.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General </a:t>
            </a:r>
            <a:r>
              <a:rPr lang="en-US" b="1" dirty="0" smtClean="0"/>
              <a:t>Job description of Engineers working in Private sectors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To perform works </a:t>
            </a:r>
            <a:r>
              <a:rPr lang="en-US" b="1" dirty="0" smtClean="0"/>
              <a:t>or</a:t>
            </a:r>
            <a:r>
              <a:rPr lang="en-US" b="1" dirty="0" smtClean="0"/>
              <a:t> </a:t>
            </a:r>
            <a:r>
              <a:rPr lang="en-US" b="1" dirty="0" smtClean="0"/>
              <a:t>jobs assigned by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smtClean="0"/>
              <a:t>immediate </a:t>
            </a:r>
            <a:r>
              <a:rPr lang="en-US" b="1" dirty="0" smtClean="0"/>
              <a:t>superiors.</a:t>
            </a:r>
          </a:p>
          <a:p>
            <a:r>
              <a:rPr lang="en-US" b="1" dirty="0" smtClean="0"/>
              <a:t>To coordinate works between stakeholders and clients.</a:t>
            </a:r>
          </a:p>
          <a:p>
            <a:r>
              <a:rPr lang="en-US" b="1" dirty="0" smtClean="0"/>
              <a:t>To layout works, survey and estimates.</a:t>
            </a:r>
          </a:p>
          <a:p>
            <a:r>
              <a:rPr lang="en-US" b="1" dirty="0" smtClean="0"/>
              <a:t>To supervise, monitor and control works.</a:t>
            </a:r>
          </a:p>
          <a:p>
            <a:r>
              <a:rPr lang="en-US" b="1" dirty="0" smtClean="0"/>
              <a:t>To control quality and report to concerned</a:t>
            </a:r>
          </a:p>
          <a:p>
            <a:pPr>
              <a:buNone/>
            </a:pPr>
            <a:r>
              <a:rPr lang="en-US" b="1" dirty="0" smtClean="0"/>
              <a:t>      authorities.</a:t>
            </a:r>
          </a:p>
          <a:p>
            <a:r>
              <a:rPr lang="en-US" b="1" dirty="0" smtClean="0"/>
              <a:t>To plan Project and report progress.</a:t>
            </a:r>
          </a:p>
          <a:p>
            <a:r>
              <a:rPr lang="en-US" b="1" dirty="0" smtClean="0"/>
              <a:t> To prepare Technical reports.</a:t>
            </a:r>
          </a:p>
          <a:p>
            <a:r>
              <a:rPr lang="en-US" b="1" dirty="0" smtClean="0"/>
              <a:t> To conduct necessary trainings to new staffs.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06F51AFE64B24A85A4AAB70660ACB6" ma:contentTypeVersion="2" ma:contentTypeDescription="Create a new document." ma:contentTypeScope="" ma:versionID="5a48ff3ea605a107f8bcfeccc230a81c">
  <xsd:schema xmlns:xsd="http://www.w3.org/2001/XMLSchema" xmlns:xs="http://www.w3.org/2001/XMLSchema" xmlns:p="http://schemas.microsoft.com/office/2006/metadata/properties" xmlns:ns2="29d408a5-3112-43fa-b52d-529edb849d06" targetNamespace="http://schemas.microsoft.com/office/2006/metadata/properties" ma:root="true" ma:fieldsID="de10519f26dd26ddd18414086de71d21" ns2:_="">
    <xsd:import namespace="29d408a5-3112-43fa-b52d-529edb849d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408a5-3112-43fa-b52d-529edb849d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0A47DD-5B01-4988-9327-6283EC04BDD4}"/>
</file>

<file path=customXml/itemProps2.xml><?xml version="1.0" encoding="utf-8"?>
<ds:datastoreItem xmlns:ds="http://schemas.openxmlformats.org/officeDocument/2006/customXml" ds:itemID="{D74DD931-77AA-40F9-BD00-F6CA9C65EE1F}"/>
</file>

<file path=customXml/itemProps3.xml><?xml version="1.0" encoding="utf-8"?>
<ds:datastoreItem xmlns:ds="http://schemas.openxmlformats.org/officeDocument/2006/customXml" ds:itemID="{007A20CD-0BB3-4082-855C-0C15565427FF}"/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182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General job description of      Engineers working in public&amp; private sectors</vt:lpstr>
      <vt:lpstr>General job description of Engineers in Public sectors</vt:lpstr>
      <vt:lpstr>Contd</vt:lpstr>
      <vt:lpstr>General Job description of Engineers working in Private sectors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job description of Engineers working in public&amp; private sectors</dc:title>
  <dc:creator>Jatadhar Jha</dc:creator>
  <cp:lastModifiedBy>Jatadhar Jha</cp:lastModifiedBy>
  <cp:revision>7</cp:revision>
  <dcterms:created xsi:type="dcterms:W3CDTF">2020-07-17T04:01:00Z</dcterms:created>
  <dcterms:modified xsi:type="dcterms:W3CDTF">2020-11-02T03:21:31Z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0x0101009106F51AFE64B24A85A4AAB70660ACB6</vt:lpwstr>
  </property>
</Properties>
</file>