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7AF7-E30B-48F1-8A9C-1E6503DA098A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2674-D026-4082-9E1F-81E0A8269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Fundamental canons for Professional Engineers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Fundamental canons for Professional Engineers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Engineers should hold paramount the safety,</a:t>
            </a:r>
          </a:p>
          <a:p>
            <a:pPr>
              <a:buNone/>
            </a:pPr>
            <a:r>
              <a:rPr lang="en-US" b="1" dirty="0" smtClean="0"/>
              <a:t>    health and welfare of the public in the </a:t>
            </a:r>
          </a:p>
          <a:p>
            <a:pPr>
              <a:buNone/>
            </a:pPr>
            <a:r>
              <a:rPr lang="en-US" b="1" dirty="0" smtClean="0"/>
              <a:t>     performance of their professional duties.</a:t>
            </a:r>
          </a:p>
          <a:p>
            <a:r>
              <a:rPr lang="en-US" b="1" dirty="0" smtClean="0"/>
              <a:t>Engineers shall perform services only in the</a:t>
            </a:r>
          </a:p>
          <a:p>
            <a:pPr>
              <a:buNone/>
            </a:pPr>
            <a:r>
              <a:rPr lang="en-US" b="1" dirty="0" smtClean="0"/>
              <a:t>    areas of their competences. </a:t>
            </a:r>
          </a:p>
          <a:p>
            <a:r>
              <a:rPr lang="en-US" b="1" dirty="0" smtClean="0"/>
              <a:t>Engineer shall issue public statement only in an objective and truthful manner.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Engineers shall act in professional matters for</a:t>
            </a:r>
          </a:p>
          <a:p>
            <a:pPr>
              <a:buNone/>
            </a:pPr>
            <a:r>
              <a:rPr lang="en-US" b="1" dirty="0" smtClean="0"/>
              <a:t>    each employer or client as faithful agents and</a:t>
            </a:r>
          </a:p>
          <a:p>
            <a:pPr>
              <a:buNone/>
            </a:pPr>
            <a:r>
              <a:rPr lang="en-US" b="1" dirty="0" smtClean="0"/>
              <a:t>    shall avoid conflict of interests.</a:t>
            </a:r>
          </a:p>
          <a:p>
            <a:r>
              <a:rPr lang="en-US" b="1" dirty="0" smtClean="0"/>
              <a:t>Engineers shall act in such a manner so as to </a:t>
            </a:r>
          </a:p>
          <a:p>
            <a:pPr>
              <a:buNone/>
            </a:pPr>
            <a:r>
              <a:rPr lang="en-US" b="1" dirty="0" smtClean="0"/>
              <a:t>    uphold and enhance the honor, integrity and dignity of the profession.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Engineers shall build their professional </a:t>
            </a:r>
          </a:p>
          <a:p>
            <a:pPr>
              <a:buNone/>
            </a:pPr>
            <a:r>
              <a:rPr lang="en-US" b="1" dirty="0" smtClean="0"/>
              <a:t>   reputations on the merit of their services and</a:t>
            </a:r>
          </a:p>
          <a:p>
            <a:pPr>
              <a:buNone/>
            </a:pPr>
            <a:r>
              <a:rPr lang="en-US" b="1" dirty="0" smtClean="0"/>
              <a:t>   shall not compete unfairly with others.</a:t>
            </a:r>
          </a:p>
          <a:p>
            <a:r>
              <a:rPr lang="en-US" b="1" dirty="0" smtClean="0"/>
              <a:t>Engineers shall continue their professional</a:t>
            </a:r>
          </a:p>
          <a:p>
            <a:pPr>
              <a:buNone/>
            </a:pPr>
            <a:r>
              <a:rPr lang="en-US" b="1" dirty="0" smtClean="0"/>
              <a:t>   development throughout their careers and shall provide opportunities for the professional development of those Engineers</a:t>
            </a:r>
          </a:p>
          <a:p>
            <a:pPr>
              <a:buNone/>
            </a:pPr>
            <a:r>
              <a:rPr lang="en-US" b="1" dirty="0" smtClean="0"/>
              <a:t>    working under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Fundamental canons for Professional Engineers</vt:lpstr>
      <vt:lpstr>Fundamental canons for Professional Engineers</vt:lpstr>
      <vt:lpstr>Contd</vt:lpstr>
      <vt:lpstr>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canons for Professional Engineers</dc:title>
  <dc:creator>Jatadhar Jha</dc:creator>
  <cp:lastModifiedBy>Jatadhar Jha</cp:lastModifiedBy>
  <cp:revision>3</cp:revision>
  <dcterms:created xsi:type="dcterms:W3CDTF">2020-07-15T02:55:01Z</dcterms:created>
  <dcterms:modified xsi:type="dcterms:W3CDTF">2020-07-15T03:59:21Z</dcterms:modified>
</cp:coreProperties>
</file>