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311A-66D9-4C66-8CE2-D2A3CC91F5C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5598-FF44-4E55-A47C-5B6D3A46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311A-66D9-4C66-8CE2-D2A3CC91F5C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5598-FF44-4E55-A47C-5B6D3A46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311A-66D9-4C66-8CE2-D2A3CC91F5C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5598-FF44-4E55-A47C-5B6D3A46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311A-66D9-4C66-8CE2-D2A3CC91F5C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5598-FF44-4E55-A47C-5B6D3A46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311A-66D9-4C66-8CE2-D2A3CC91F5C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5598-FF44-4E55-A47C-5B6D3A46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311A-66D9-4C66-8CE2-D2A3CC91F5C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5598-FF44-4E55-A47C-5B6D3A46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311A-66D9-4C66-8CE2-D2A3CC91F5C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5598-FF44-4E55-A47C-5B6D3A46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311A-66D9-4C66-8CE2-D2A3CC91F5C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5598-FF44-4E55-A47C-5B6D3A46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311A-66D9-4C66-8CE2-D2A3CC91F5C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5598-FF44-4E55-A47C-5B6D3A46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311A-66D9-4C66-8CE2-D2A3CC91F5C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5598-FF44-4E55-A47C-5B6D3A46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311A-66D9-4C66-8CE2-D2A3CC91F5C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5598-FF44-4E55-A47C-5B6D3A46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311A-66D9-4C66-8CE2-D2A3CC91F5C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5598-FF44-4E55-A47C-5B6D3A46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Law of ethics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Overview by 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Jatadhar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Jha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Law of ethics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Discuss Moral and Ethics, describe law of ethics</a:t>
            </a:r>
          </a:p>
          <a:p>
            <a:pPr>
              <a:buNone/>
            </a:pPr>
            <a:r>
              <a:rPr lang="en-US" b="1" dirty="0" smtClean="0"/>
              <a:t>and explain why law of ethics is needed for</a:t>
            </a:r>
          </a:p>
          <a:p>
            <a:pPr>
              <a:buNone/>
            </a:pPr>
            <a:r>
              <a:rPr lang="en-US" b="1" dirty="0" smtClean="0"/>
              <a:t>Engineers?</a:t>
            </a:r>
          </a:p>
          <a:p>
            <a:pPr>
              <a:buNone/>
            </a:pPr>
            <a:r>
              <a:rPr lang="en-US" b="1" dirty="0" smtClean="0"/>
              <a:t>Moral: Standard of good behavior of people by </a:t>
            </a:r>
          </a:p>
          <a:p>
            <a:pPr>
              <a:buNone/>
            </a:pPr>
            <a:r>
              <a:rPr lang="en-US" b="1" dirty="0"/>
              <a:t>w</a:t>
            </a:r>
            <a:r>
              <a:rPr lang="en-US" b="1" dirty="0" smtClean="0"/>
              <a:t>hich people are judged is known as Moral.</a:t>
            </a:r>
          </a:p>
          <a:p>
            <a:pPr>
              <a:buNone/>
            </a:pPr>
            <a:r>
              <a:rPr lang="en-US" b="1" dirty="0" smtClean="0"/>
              <a:t>Engineering Moral: Standard of good behavior </a:t>
            </a:r>
          </a:p>
          <a:p>
            <a:pPr>
              <a:buNone/>
            </a:pPr>
            <a:r>
              <a:rPr lang="en-US" b="1" dirty="0"/>
              <a:t>o</a:t>
            </a:r>
            <a:r>
              <a:rPr lang="en-US" b="1" dirty="0" smtClean="0"/>
              <a:t>f Engineers by which engineers are judged. </a:t>
            </a:r>
          </a:p>
          <a:p>
            <a:pPr>
              <a:buNone/>
            </a:pPr>
            <a:r>
              <a:rPr lang="en-US" b="1" dirty="0" smtClean="0"/>
              <a:t>Ethics: System of belief, which support the view</a:t>
            </a:r>
          </a:p>
          <a:p>
            <a:pPr>
              <a:buNone/>
            </a:pPr>
            <a:r>
              <a:rPr lang="en-US" b="1" dirty="0" smtClean="0"/>
              <a:t>o</a:t>
            </a:r>
            <a:r>
              <a:rPr lang="en-US" b="1" smtClean="0"/>
              <a:t>f </a:t>
            </a:r>
            <a:r>
              <a:rPr lang="en-US" b="1" dirty="0" smtClean="0"/>
              <a:t>morality is known </a:t>
            </a:r>
            <a:r>
              <a:rPr lang="en-US" b="1" smtClean="0"/>
              <a:t>as Ethics.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Law of Ethics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Engineers need to overcome  dilemma based</a:t>
            </a:r>
          </a:p>
          <a:p>
            <a:pPr>
              <a:buNone/>
            </a:pPr>
            <a:r>
              <a:rPr lang="en-US" b="1" dirty="0"/>
              <a:t>u</a:t>
            </a:r>
            <a:r>
              <a:rPr lang="en-US" b="1" dirty="0" smtClean="0"/>
              <a:t>pon various law of ethics as described below:</a:t>
            </a:r>
          </a:p>
          <a:p>
            <a:r>
              <a:rPr lang="en-US" b="1" dirty="0" smtClean="0"/>
              <a:t>Eternal Law of ethics</a:t>
            </a:r>
          </a:p>
          <a:p>
            <a:r>
              <a:rPr lang="en-US" b="1" dirty="0" smtClean="0"/>
              <a:t>Utilitarian Law of ethics</a:t>
            </a:r>
          </a:p>
          <a:p>
            <a:r>
              <a:rPr lang="en-US" b="1" dirty="0" smtClean="0"/>
              <a:t>Universalism Law of ethics</a:t>
            </a:r>
          </a:p>
          <a:p>
            <a:r>
              <a:rPr lang="en-US" b="1" dirty="0" smtClean="0"/>
              <a:t>Distributive Justice law of ethics and</a:t>
            </a:r>
          </a:p>
          <a:p>
            <a:r>
              <a:rPr lang="en-US" b="1" dirty="0" smtClean="0"/>
              <a:t>Personal Liberty Law of ethics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Eternal Law of ethics: This Law of ethics is the set of </a:t>
            </a:r>
          </a:p>
          <a:p>
            <a:pPr>
              <a:buNone/>
            </a:pPr>
            <a:r>
              <a:rPr lang="en-US" sz="2800" b="1" dirty="0" smtClean="0"/>
              <a:t>Standard of good behaviors of nature and scriptures.</a:t>
            </a:r>
          </a:p>
          <a:p>
            <a:pPr>
              <a:buNone/>
            </a:pPr>
            <a:r>
              <a:rPr lang="en-US" sz="2800" b="1" dirty="0" smtClean="0"/>
              <a:t>Studying the nature and scriptures common sets of </a:t>
            </a:r>
          </a:p>
          <a:p>
            <a:pPr>
              <a:buNone/>
            </a:pPr>
            <a:r>
              <a:rPr lang="en-US" sz="2800" b="1" dirty="0" smtClean="0"/>
              <a:t>ethical standards are set. Everyone should act as per</a:t>
            </a:r>
          </a:p>
          <a:p>
            <a:pPr>
              <a:buNone/>
            </a:pPr>
            <a:r>
              <a:rPr lang="en-US" sz="2800" b="1" dirty="0" smtClean="0"/>
              <a:t>common set of standards. This Law is general rule of</a:t>
            </a:r>
          </a:p>
          <a:p>
            <a:pPr>
              <a:buNone/>
            </a:pPr>
            <a:r>
              <a:rPr lang="en-US" sz="2800" b="1" dirty="0" smtClean="0"/>
              <a:t>Principles. Example:” Do onto others as you would </a:t>
            </a:r>
          </a:p>
          <a:p>
            <a:pPr>
              <a:buNone/>
            </a:pPr>
            <a:r>
              <a:rPr lang="en-US" sz="2800" b="1" dirty="0" smtClean="0"/>
              <a:t>have others do onto you.” </a:t>
            </a:r>
            <a:endParaRPr 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Utilitarian Law of ethics: This law of ethics states</a:t>
            </a:r>
          </a:p>
          <a:p>
            <a:pPr>
              <a:buNone/>
            </a:pPr>
            <a:r>
              <a:rPr lang="en-US" b="1" dirty="0" smtClean="0"/>
              <a:t>that Engineers/ Professionals should act in such a </a:t>
            </a:r>
          </a:p>
          <a:p>
            <a:pPr>
              <a:buNone/>
            </a:pPr>
            <a:r>
              <a:rPr lang="en-US" b="1" dirty="0" smtClean="0"/>
              <a:t>way so as to create the greatest benefit for the </a:t>
            </a:r>
          </a:p>
          <a:p>
            <a:pPr>
              <a:buNone/>
            </a:pPr>
            <a:r>
              <a:rPr lang="en-US" b="1" dirty="0" smtClean="0"/>
              <a:t>largest No of People. This law of ethics is based</a:t>
            </a:r>
          </a:p>
          <a:p>
            <a:pPr>
              <a:buNone/>
            </a:pPr>
            <a:r>
              <a:rPr lang="en-US" b="1" dirty="0" smtClean="0"/>
              <a:t>upon Teleological theory. “Teleo” in Greek means</a:t>
            </a:r>
          </a:p>
          <a:p>
            <a:pPr>
              <a:buNone/>
            </a:pPr>
            <a:r>
              <a:rPr lang="en-US" b="1" dirty="0" smtClean="0"/>
              <a:t>outcome  or results . Engineers/Professionals </a:t>
            </a:r>
          </a:p>
          <a:p>
            <a:pPr>
              <a:buNone/>
            </a:pPr>
            <a:r>
              <a:rPr lang="en-US" b="1" dirty="0" smtClean="0"/>
              <a:t>s</a:t>
            </a:r>
            <a:r>
              <a:rPr lang="en-US" b="1" dirty="0" smtClean="0"/>
              <a:t>hould </a:t>
            </a:r>
            <a:r>
              <a:rPr lang="en-US" b="1" dirty="0" smtClean="0"/>
              <a:t>aware of their acts for their outcomes or </a:t>
            </a:r>
          </a:p>
          <a:p>
            <a:pPr>
              <a:buNone/>
            </a:pPr>
            <a:r>
              <a:rPr lang="en-US" b="1" dirty="0" smtClean="0"/>
              <a:t>results.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100" b="1" dirty="0" smtClean="0"/>
              <a:t>Universalism Law of ethics: This law of ethics </a:t>
            </a:r>
          </a:p>
          <a:p>
            <a:pPr>
              <a:buNone/>
            </a:pPr>
            <a:r>
              <a:rPr lang="en-US" sz="4100" b="1" dirty="0" smtClean="0"/>
              <a:t>states that Engineers/Professionals must have</a:t>
            </a:r>
          </a:p>
          <a:p>
            <a:pPr>
              <a:buNone/>
            </a:pPr>
            <a:r>
              <a:rPr lang="en-US" sz="4100" b="1" dirty="0" smtClean="0"/>
              <a:t>good motives or intent behind their doings. This</a:t>
            </a:r>
          </a:p>
          <a:p>
            <a:pPr>
              <a:buNone/>
            </a:pPr>
            <a:r>
              <a:rPr lang="en-US" sz="4100" b="1" dirty="0" smtClean="0"/>
              <a:t>law of ethics is based upon Deontological theory.</a:t>
            </a:r>
          </a:p>
          <a:p>
            <a:pPr>
              <a:buNone/>
            </a:pPr>
            <a:r>
              <a:rPr lang="en-US" sz="4100" b="1" dirty="0" smtClean="0"/>
              <a:t>“Deon” in Greek means duties and obligations.</a:t>
            </a:r>
          </a:p>
          <a:p>
            <a:pPr>
              <a:buNone/>
            </a:pPr>
            <a:r>
              <a:rPr lang="en-US" sz="4100" b="1" dirty="0" smtClean="0"/>
              <a:t>Example: Engineers, Professionals have their duties</a:t>
            </a:r>
          </a:p>
          <a:p>
            <a:pPr>
              <a:buNone/>
            </a:pPr>
            <a:r>
              <a:rPr lang="en-US" sz="4100" b="1" dirty="0" smtClean="0"/>
              <a:t> and obligations towards their societies where </a:t>
            </a:r>
          </a:p>
          <a:p>
            <a:pPr>
              <a:buNone/>
            </a:pPr>
            <a:r>
              <a:rPr lang="en-US" sz="4100" b="1" dirty="0" smtClean="0"/>
              <a:t>they live in and where they work at.</a:t>
            </a:r>
          </a:p>
          <a:p>
            <a:pPr>
              <a:buNone/>
            </a:pPr>
            <a:r>
              <a:rPr lang="en-US" b="1" dirty="0" smtClean="0"/>
              <a:t> </a:t>
            </a:r>
            <a:endParaRPr lang="en-US" sz="4600" b="1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Distributive Justice Law of ethics: This law is</a:t>
            </a:r>
          </a:p>
          <a:p>
            <a:pPr>
              <a:buNone/>
            </a:pPr>
            <a:r>
              <a:rPr lang="en-US" b="1" dirty="0" smtClean="0"/>
              <a:t>based upon primacy of justice equal to all.</a:t>
            </a:r>
          </a:p>
          <a:p>
            <a:pPr>
              <a:buNone/>
            </a:pPr>
            <a:r>
              <a:rPr lang="en-US" b="1" dirty="0" smtClean="0"/>
              <a:t> Engineers/Professionals should keep in their</a:t>
            </a:r>
          </a:p>
          <a:p>
            <a:pPr>
              <a:buNone/>
            </a:pPr>
            <a:r>
              <a:rPr lang="en-US" b="1" dirty="0" smtClean="0"/>
              <a:t> mind that the laws applies equally to all. The</a:t>
            </a:r>
          </a:p>
          <a:p>
            <a:pPr>
              <a:buNone/>
            </a:pPr>
            <a:r>
              <a:rPr lang="en-US" b="1" dirty="0" smtClean="0"/>
              <a:t> outgrowth of equality today is the result of</a:t>
            </a:r>
          </a:p>
          <a:p>
            <a:pPr>
              <a:buNone/>
            </a:pPr>
            <a:r>
              <a:rPr lang="en-US" b="1" dirty="0" smtClean="0"/>
              <a:t> this law.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Personal Liberty law of ethics: This law of ethics</a:t>
            </a:r>
          </a:p>
          <a:p>
            <a:pPr>
              <a:buNone/>
            </a:pPr>
            <a:r>
              <a:rPr lang="en-US" b="1" dirty="0" smtClean="0"/>
              <a:t>Is based upon primacy of liberty.</a:t>
            </a:r>
          </a:p>
          <a:p>
            <a:pPr>
              <a:buNone/>
            </a:pPr>
            <a:r>
              <a:rPr lang="en-US" b="1" dirty="0" smtClean="0"/>
              <a:t>This law states that any act which violates </a:t>
            </a:r>
          </a:p>
          <a:p>
            <a:pPr>
              <a:buNone/>
            </a:pPr>
            <a:r>
              <a:rPr lang="en-US" b="1" dirty="0" smtClean="0"/>
              <a:t>anybody‘s personal liberty will not be accepted</a:t>
            </a:r>
          </a:p>
          <a:p>
            <a:pPr>
              <a:buNone/>
            </a:pPr>
            <a:r>
              <a:rPr lang="en-US" b="1" dirty="0" smtClean="0"/>
              <a:t>even if the act creates greatest benefit for the</a:t>
            </a:r>
          </a:p>
          <a:p>
            <a:pPr>
              <a:buNone/>
            </a:pPr>
            <a:r>
              <a:rPr lang="en-US" b="1" dirty="0" smtClean="0"/>
              <a:t>largest number of people.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421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Law of ethics</vt:lpstr>
      <vt:lpstr>Law of ethics</vt:lpstr>
      <vt:lpstr>Law of Ethics</vt:lpstr>
      <vt:lpstr>Contd</vt:lpstr>
      <vt:lpstr>Contd</vt:lpstr>
      <vt:lpstr>Contd</vt:lpstr>
      <vt:lpstr>Contd</vt:lpstr>
      <vt:lpstr>Contd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of ethics</dc:title>
  <dc:creator>Jatadhar Jha</dc:creator>
  <cp:lastModifiedBy>Jatadhar Jha</cp:lastModifiedBy>
  <cp:revision>9</cp:revision>
  <dcterms:created xsi:type="dcterms:W3CDTF">2020-07-08T02:44:11Z</dcterms:created>
  <dcterms:modified xsi:type="dcterms:W3CDTF">2020-09-06T05:07:12Z</dcterms:modified>
</cp:coreProperties>
</file>