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90E2-B14F-4339-B5D0-D81545DB3D1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D0FD-97B4-4456-A53D-4C401DDF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Nepal Engineering Association(NEA) &amp;Nepal Engineering Council(NEC)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 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NEA &amp; NEC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800" b="1" dirty="0" smtClean="0"/>
              <a:t>Both of the organizations are the regulatory</a:t>
            </a:r>
          </a:p>
          <a:p>
            <a:pPr>
              <a:buNone/>
            </a:pPr>
            <a:r>
              <a:rPr lang="en-US" sz="3800" b="1" dirty="0" smtClean="0"/>
              <a:t>   body for Engineering profession. </a:t>
            </a:r>
          </a:p>
          <a:p>
            <a:r>
              <a:rPr lang="en-US" sz="3800" b="1" dirty="0" smtClean="0"/>
              <a:t>NEA was established in 1968 whereas NEC was</a:t>
            </a:r>
          </a:p>
          <a:p>
            <a:pPr>
              <a:buNone/>
            </a:pPr>
            <a:r>
              <a:rPr lang="en-US" sz="3800" b="1" dirty="0" smtClean="0"/>
              <a:t>    established in 1999.</a:t>
            </a:r>
          </a:p>
          <a:p>
            <a:pPr>
              <a:buNone/>
            </a:pPr>
            <a:r>
              <a:rPr lang="en-US" sz="3800" b="1" dirty="0" smtClean="0"/>
              <a:t>Engineering Registration process by NEC:</a:t>
            </a:r>
          </a:p>
          <a:p>
            <a:r>
              <a:rPr lang="en-US" sz="3800" b="1" dirty="0" smtClean="0"/>
              <a:t>General Registered Engineer: Any body having</a:t>
            </a:r>
          </a:p>
          <a:p>
            <a:pPr>
              <a:buNone/>
            </a:pPr>
            <a:r>
              <a:rPr lang="en-US" sz="3800" b="1" dirty="0" smtClean="0"/>
              <a:t>    Bachelor degree in Engineering and a fee of </a:t>
            </a:r>
          </a:p>
          <a:p>
            <a:pPr>
              <a:buNone/>
            </a:pPr>
            <a:r>
              <a:rPr lang="en-US" sz="3800" b="1" dirty="0" smtClean="0"/>
              <a:t>    NRs 3500 can apply for membership under this </a:t>
            </a:r>
          </a:p>
          <a:p>
            <a:pPr>
              <a:buNone/>
            </a:pPr>
            <a:r>
              <a:rPr lang="en-US" sz="3800" b="1" dirty="0"/>
              <a:t> </a:t>
            </a:r>
            <a:r>
              <a:rPr lang="en-US" sz="3800" b="1" dirty="0" smtClean="0"/>
              <a:t>    category.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Professional Engineer: Any body having Master degree in Engineering and a fee of</a:t>
            </a:r>
          </a:p>
          <a:p>
            <a:pPr>
              <a:buNone/>
            </a:pPr>
            <a:r>
              <a:rPr lang="en-US" b="1" dirty="0" smtClean="0"/>
              <a:t>    Rs 10,000 can apply for membership under this category.</a:t>
            </a:r>
          </a:p>
          <a:p>
            <a:r>
              <a:rPr lang="en-US" b="1" dirty="0" smtClean="0"/>
              <a:t>Non-Nepali Registered Engineer: Any non</a:t>
            </a:r>
          </a:p>
          <a:p>
            <a:pPr>
              <a:buNone/>
            </a:pPr>
            <a:r>
              <a:rPr lang="en-US" b="1" dirty="0" smtClean="0"/>
              <a:t>    Nepali Engineer desiring to work in Nepal can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apply for registration under this category.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For this, such Engineer should have Bachelor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degree in Engineering with minimum 10 years of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experiences and a fee of NRs 15,000 can apply for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membership.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of ethics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Following are the code of ethics developed by </a:t>
            </a:r>
          </a:p>
          <a:p>
            <a:pPr>
              <a:buNone/>
            </a:pPr>
            <a:r>
              <a:rPr lang="en-US" b="1" dirty="0" smtClean="0"/>
              <a:t>NEC:</a:t>
            </a:r>
          </a:p>
          <a:p>
            <a:r>
              <a:rPr lang="en-US" b="1" dirty="0" smtClean="0"/>
              <a:t>Discipline and honesty</a:t>
            </a:r>
          </a:p>
          <a:p>
            <a:r>
              <a:rPr lang="en-US" b="1" dirty="0" smtClean="0"/>
              <a:t>Politeness and secrecy</a:t>
            </a:r>
          </a:p>
          <a:p>
            <a:r>
              <a:rPr lang="en-US" b="1" dirty="0" smtClean="0"/>
              <a:t>Non-discrimination</a:t>
            </a:r>
          </a:p>
          <a:p>
            <a:r>
              <a:rPr lang="en-US" b="1" dirty="0" smtClean="0"/>
              <a:t>Engineers shall have to do only concerned</a:t>
            </a:r>
          </a:p>
          <a:p>
            <a:pPr>
              <a:buNone/>
            </a:pPr>
            <a:r>
              <a:rPr lang="en-US" b="1" dirty="0" smtClean="0"/>
              <a:t>      Professional works.</a:t>
            </a:r>
          </a:p>
          <a:p>
            <a:r>
              <a:rPr lang="en-US" b="1" dirty="0" smtClean="0"/>
              <a:t>Engineers shall not to do </a:t>
            </a:r>
            <a:r>
              <a:rPr lang="en-US" b="1" smtClean="0"/>
              <a:t>such </a:t>
            </a:r>
            <a:r>
              <a:rPr lang="en-US" b="1" smtClean="0"/>
              <a:t>works, </a:t>
            </a:r>
            <a:r>
              <a:rPr lang="en-US" b="1" dirty="0" smtClean="0"/>
              <a:t>which may</a:t>
            </a:r>
          </a:p>
          <a:p>
            <a:pPr>
              <a:buNone/>
            </a:pPr>
            <a:r>
              <a:rPr lang="en-US" b="1" dirty="0" smtClean="0"/>
              <a:t>     cause harm to Engineering Profession.</a:t>
            </a:r>
          </a:p>
          <a:p>
            <a:r>
              <a:rPr lang="en-US" b="1" dirty="0" smtClean="0"/>
              <a:t>Personal Responsibility.</a:t>
            </a:r>
          </a:p>
          <a:p>
            <a:r>
              <a:rPr lang="en-US" b="1" dirty="0" smtClean="0"/>
              <a:t>State Name, Designation and Registration No.</a:t>
            </a:r>
          </a:p>
          <a:p>
            <a:r>
              <a:rPr lang="en-US" b="1" dirty="0" smtClean="0"/>
              <a:t>No publicity or advertisement shall be made, which may cause </a:t>
            </a:r>
          </a:p>
          <a:p>
            <a:pPr>
              <a:buNone/>
            </a:pPr>
            <a:r>
              <a:rPr lang="en-US" b="1" dirty="0" smtClean="0"/>
              <a:t>     adverse affect upon customers.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233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Nepal Engineering Association(NEA) &amp;Nepal Engineering Council(NEC)</vt:lpstr>
      <vt:lpstr>NEA &amp; NEC</vt:lpstr>
      <vt:lpstr>Contd</vt:lpstr>
      <vt:lpstr>Code of ethics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 Engineering Association(NEA) &amp;Nepal Engineering Council(NEC)</dc:title>
  <dc:creator>Jatadhar Jha</dc:creator>
  <cp:lastModifiedBy>Jatadhar Jha</cp:lastModifiedBy>
  <cp:revision>6</cp:revision>
  <dcterms:created xsi:type="dcterms:W3CDTF">2020-07-16T07:54:25Z</dcterms:created>
  <dcterms:modified xsi:type="dcterms:W3CDTF">2020-12-15T02:51:56Z</dcterms:modified>
</cp:coreProperties>
</file>