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C21A-15E8-479C-B6B4-C86A499BCC48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CCC-32A2-493C-81B5-931A10504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C21A-15E8-479C-B6B4-C86A499BCC48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CCC-32A2-493C-81B5-931A10504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C21A-15E8-479C-B6B4-C86A499BCC48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CCC-32A2-493C-81B5-931A10504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C21A-15E8-479C-B6B4-C86A499BCC48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CCC-32A2-493C-81B5-931A10504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C21A-15E8-479C-B6B4-C86A499BCC48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CCC-32A2-493C-81B5-931A10504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C21A-15E8-479C-B6B4-C86A499BCC48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CCC-32A2-493C-81B5-931A10504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C21A-15E8-479C-B6B4-C86A499BCC48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CCC-32A2-493C-81B5-931A10504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C21A-15E8-479C-B6B4-C86A499BCC48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CCC-32A2-493C-81B5-931A10504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C21A-15E8-479C-B6B4-C86A499BCC48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CCC-32A2-493C-81B5-931A10504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C21A-15E8-479C-B6B4-C86A499BCC48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CCC-32A2-493C-81B5-931A10504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C21A-15E8-479C-B6B4-C86A499BCC48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CCC-32A2-493C-81B5-931A10504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C21A-15E8-479C-B6B4-C86A499BCC48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7CCC-32A2-493C-81B5-931A10504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Society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Overview by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Jatadhar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Jha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Society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Society consists of population having common</a:t>
            </a:r>
          </a:p>
          <a:p>
            <a:pPr>
              <a:buNone/>
            </a:pPr>
            <a:r>
              <a:rPr lang="en-US" b="1" dirty="0" smtClean="0"/>
              <a:t>    culture, common territory and the same </a:t>
            </a:r>
          </a:p>
          <a:p>
            <a:pPr>
              <a:buNone/>
            </a:pPr>
            <a:r>
              <a:rPr lang="en-US" b="1" dirty="0" smtClean="0"/>
              <a:t>    government.</a:t>
            </a:r>
          </a:p>
          <a:p>
            <a:pPr>
              <a:buNone/>
            </a:pPr>
            <a:r>
              <a:rPr lang="en-US" b="1" dirty="0" smtClean="0"/>
              <a:t>Essential elements of Society:</a:t>
            </a:r>
          </a:p>
          <a:p>
            <a:r>
              <a:rPr lang="en-US" b="1" dirty="0" smtClean="0"/>
              <a:t>Plurality: In a society people of different ages,</a:t>
            </a:r>
          </a:p>
          <a:p>
            <a:pPr>
              <a:buNone/>
            </a:pPr>
            <a:r>
              <a:rPr lang="en-US" b="1" dirty="0" smtClean="0"/>
              <a:t>     sexes and economical status living together.</a:t>
            </a:r>
          </a:p>
          <a:p>
            <a:r>
              <a:rPr lang="en-US" b="1" dirty="0" smtClean="0"/>
              <a:t>Stability: Rule and regulation of society is stable. Society is of permanent character.</a:t>
            </a:r>
          </a:p>
          <a:p>
            <a:pPr>
              <a:buNone/>
            </a:pPr>
            <a:r>
              <a:rPr lang="en-US" b="1" dirty="0" smtClean="0"/>
              <a:t>    Social life is organized on the basis of “ Division of</a:t>
            </a:r>
          </a:p>
          <a:p>
            <a:pPr>
              <a:buNone/>
            </a:pPr>
            <a:r>
              <a:rPr lang="en-US" b="1" dirty="0" smtClean="0"/>
              <a:t>    Labor”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500" b="1" dirty="0" smtClean="0"/>
              <a:t>Likeness: Population having similar character living together in a society.</a:t>
            </a:r>
          </a:p>
          <a:p>
            <a:r>
              <a:rPr lang="en-US" sz="3500" b="1" dirty="0" smtClean="0"/>
              <a:t>Differences: Population having differences in </a:t>
            </a:r>
          </a:p>
          <a:p>
            <a:pPr>
              <a:buNone/>
            </a:pPr>
            <a:r>
              <a:rPr lang="en-US" sz="3500" b="1" dirty="0" smtClean="0"/>
              <a:t>    their interests, ages, sexes and opinions.</a:t>
            </a:r>
          </a:p>
          <a:p>
            <a:r>
              <a:rPr lang="en-US" sz="3500" b="1" dirty="0" smtClean="0"/>
              <a:t>Interdependences: People living in  society are</a:t>
            </a:r>
          </a:p>
          <a:p>
            <a:pPr>
              <a:buNone/>
            </a:pPr>
            <a:r>
              <a:rPr lang="en-US" sz="3500" b="1" dirty="0" smtClean="0"/>
              <a:t>    Interdependent to each other from childhood</a:t>
            </a:r>
          </a:p>
          <a:p>
            <a:pPr>
              <a:buNone/>
            </a:pPr>
            <a:r>
              <a:rPr lang="en-US" sz="3500" b="1" dirty="0"/>
              <a:t> </a:t>
            </a:r>
            <a:r>
              <a:rPr lang="en-US" sz="3500" b="1" dirty="0" smtClean="0"/>
              <a:t>    to death.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600" b="1" dirty="0" smtClean="0"/>
              <a:t>Cooperation: People living in a society </a:t>
            </a:r>
          </a:p>
          <a:p>
            <a:pPr>
              <a:buNone/>
            </a:pPr>
            <a:r>
              <a:rPr lang="en-US" sz="4600" b="1" dirty="0"/>
              <a:t> </a:t>
            </a:r>
            <a:r>
              <a:rPr lang="en-US" sz="4600" b="1" dirty="0" smtClean="0"/>
              <a:t>    cooperate each other. Each and every member of </a:t>
            </a:r>
            <a:r>
              <a:rPr lang="en-US" sz="4600" b="1" dirty="0" smtClean="0"/>
              <a:t>  </a:t>
            </a:r>
            <a:r>
              <a:rPr lang="en-US" sz="4600" b="1" dirty="0" smtClean="0"/>
              <a:t>society needs cooperation for survival.</a:t>
            </a:r>
          </a:p>
          <a:p>
            <a:pPr>
              <a:buNone/>
            </a:pPr>
            <a:r>
              <a:rPr lang="en-US" sz="4600" b="1" dirty="0" smtClean="0"/>
              <a:t>    </a:t>
            </a:r>
          </a:p>
          <a:p>
            <a:pPr>
              <a:buNone/>
            </a:pPr>
            <a:r>
              <a:rPr lang="en-US" sz="4600" b="1" dirty="0" smtClean="0"/>
              <a:t>Types of society:</a:t>
            </a:r>
          </a:p>
          <a:p>
            <a:r>
              <a:rPr lang="en-US" sz="4600" b="1" dirty="0" smtClean="0"/>
              <a:t>Tribal society: In this society, people rely on</a:t>
            </a:r>
          </a:p>
          <a:p>
            <a:pPr>
              <a:buNone/>
            </a:pPr>
            <a:r>
              <a:rPr lang="en-US" sz="4600" b="1" dirty="0" smtClean="0"/>
              <a:t>     hunting and gathering for their subsistence.</a:t>
            </a:r>
          </a:p>
          <a:p>
            <a:r>
              <a:rPr lang="en-US" sz="4600" b="1" dirty="0" smtClean="0"/>
              <a:t>Pastoral society: In this society ,people rely on</a:t>
            </a:r>
          </a:p>
          <a:p>
            <a:pPr>
              <a:buNone/>
            </a:pPr>
            <a:r>
              <a:rPr lang="en-US" sz="4600" b="1" dirty="0" smtClean="0"/>
              <a:t>    domesticated animals for their subsistence.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Horticultural society: In this society, people rely on domestication of plants. </a:t>
            </a:r>
          </a:p>
          <a:p>
            <a:r>
              <a:rPr lang="en-US" b="1" dirty="0" smtClean="0"/>
              <a:t>Agricultural society: In this society, people </a:t>
            </a:r>
          </a:p>
          <a:p>
            <a:pPr>
              <a:buNone/>
            </a:pPr>
            <a:r>
              <a:rPr lang="en-US" b="1" dirty="0" smtClean="0"/>
              <a:t>   rely on cultivation of crops for their subsistence.</a:t>
            </a:r>
          </a:p>
          <a:p>
            <a:r>
              <a:rPr lang="en-US" b="1" dirty="0" smtClean="0"/>
              <a:t>Industrial society: Industrial revolution brought significant changes in the society. </a:t>
            </a:r>
          </a:p>
          <a:p>
            <a:pPr>
              <a:buNone/>
            </a:pPr>
            <a:r>
              <a:rPr lang="en-US" b="1" dirty="0" smtClean="0"/>
              <a:t>    In this society, people rely on mechanized production for their subsistence.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Contd.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Post Industrial society: Continuous development in the field of Science and </a:t>
            </a:r>
          </a:p>
          <a:p>
            <a:pPr>
              <a:buNone/>
            </a:pPr>
            <a:r>
              <a:rPr lang="en-US" b="1" dirty="0" smtClean="0"/>
              <a:t>    Technology has created a new type of society</a:t>
            </a:r>
          </a:p>
          <a:p>
            <a:pPr>
              <a:buNone/>
            </a:pPr>
            <a:r>
              <a:rPr lang="en-US" b="1" smtClean="0"/>
              <a:t>    </a:t>
            </a:r>
            <a:r>
              <a:rPr lang="en-US" b="1" dirty="0" smtClean="0"/>
              <a:t>which is called Post-Industrial Society. </a:t>
            </a:r>
          </a:p>
          <a:p>
            <a:pPr>
              <a:buNone/>
            </a:pPr>
            <a:r>
              <a:rPr lang="en-US" b="1" dirty="0" smtClean="0"/>
              <a:t>    In this society, people rely on production of </a:t>
            </a:r>
          </a:p>
          <a:p>
            <a:pPr>
              <a:buNone/>
            </a:pPr>
            <a:r>
              <a:rPr lang="en-US" b="1" dirty="0" smtClean="0"/>
              <a:t>    information and services for their subsistence.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300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Society</vt:lpstr>
      <vt:lpstr>Society</vt:lpstr>
      <vt:lpstr>Contd</vt:lpstr>
      <vt:lpstr>Contd.</vt:lpstr>
      <vt:lpstr>Contd.</vt:lpstr>
      <vt:lpstr>Contd.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Society</dc:title>
  <dc:creator>Jatadhar Jha</dc:creator>
  <cp:lastModifiedBy>Jatadhar Jha</cp:lastModifiedBy>
  <cp:revision>7</cp:revision>
  <dcterms:created xsi:type="dcterms:W3CDTF">2020-07-15T05:04:01Z</dcterms:created>
  <dcterms:modified xsi:type="dcterms:W3CDTF">2020-12-15T02:46:28Z</dcterms:modified>
</cp:coreProperties>
</file>