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B275-F7E9-4EE9-AA31-175741C0FE5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BB59-BB10-459F-8DE1-0718316AA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Tort liability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Tort liability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Q: Discuss Tort liability, elements of Tort and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describe types of negligence and types of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liablity.</a:t>
            </a:r>
          </a:p>
          <a:p>
            <a:pPr>
              <a:buNone/>
            </a:pPr>
            <a:r>
              <a:rPr lang="en-US" b="1" dirty="0" smtClean="0"/>
              <a:t>Ans:</a:t>
            </a:r>
          </a:p>
          <a:p>
            <a:pPr>
              <a:buNone/>
            </a:pPr>
            <a:r>
              <a:rPr lang="en-US" b="1" dirty="0" smtClean="0"/>
              <a:t> Kind of negligence that harms unrelated person  </a:t>
            </a:r>
          </a:p>
          <a:p>
            <a:pPr>
              <a:buNone/>
            </a:pPr>
            <a:r>
              <a:rPr lang="en-US" b="1" dirty="0" smtClean="0"/>
              <a:t> or property, which seeks compensation is called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Tort liability.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Tort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Following are the elements of Tort:</a:t>
            </a:r>
          </a:p>
          <a:p>
            <a:r>
              <a:rPr lang="en-US" b="1" dirty="0" smtClean="0"/>
              <a:t>Duty of care</a:t>
            </a:r>
          </a:p>
          <a:p>
            <a:r>
              <a:rPr lang="en-US" b="1" dirty="0" smtClean="0"/>
              <a:t>Breach of the duty</a:t>
            </a:r>
          </a:p>
          <a:p>
            <a:r>
              <a:rPr lang="en-US" b="1" dirty="0" smtClean="0"/>
              <a:t>Suffered damages</a:t>
            </a:r>
          </a:p>
          <a:p>
            <a:r>
              <a:rPr lang="en-US" b="1" dirty="0" smtClean="0"/>
              <a:t>Proximately caused by breach of the duty.</a:t>
            </a:r>
          </a:p>
          <a:p>
            <a:r>
              <a:rPr lang="en-US" b="1" dirty="0" smtClean="0"/>
              <a:t>Compensation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Negligence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Contributory Negligence: Accident caused by</a:t>
            </a:r>
          </a:p>
          <a:p>
            <a:pPr>
              <a:buNone/>
            </a:pPr>
            <a:r>
              <a:rPr lang="en-US" b="1" dirty="0" smtClean="0"/>
              <a:t>    the contribution of the plaintiffs themselves.</a:t>
            </a:r>
          </a:p>
          <a:p>
            <a:pPr>
              <a:buNone/>
            </a:pPr>
            <a:r>
              <a:rPr lang="en-US" b="1" dirty="0" smtClean="0"/>
              <a:t> Example: We can give the example of a person,</a:t>
            </a:r>
          </a:p>
          <a:p>
            <a:pPr>
              <a:buNone/>
            </a:pPr>
            <a:r>
              <a:rPr lang="en-US" b="1" dirty="0" smtClean="0"/>
              <a:t>                    who is crossing the road near </a:t>
            </a:r>
            <a:r>
              <a:rPr lang="en-US" b="1" dirty="0" err="1" smtClean="0"/>
              <a:t>Radhe</a:t>
            </a:r>
            <a:r>
              <a:rPr lang="en-US" b="1" dirty="0" smtClean="0"/>
              <a:t>-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</a:t>
            </a:r>
            <a:r>
              <a:rPr lang="en-US" b="1" dirty="0" err="1" smtClean="0"/>
              <a:t>Radhe</a:t>
            </a:r>
            <a:r>
              <a:rPr lang="en-US" b="1" dirty="0" smtClean="0"/>
              <a:t> in hurry and from the opposite</a:t>
            </a:r>
          </a:p>
          <a:p>
            <a:pPr>
              <a:buNone/>
            </a:pPr>
            <a:r>
              <a:rPr lang="en-US" b="1" dirty="0" smtClean="0"/>
              <a:t>                   direction one speedy truck hit the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negligent person and the person had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spot death.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  <a:ln w="5715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Heedlessness and Recklessness Negligence:</a:t>
            </a:r>
          </a:p>
          <a:p>
            <a:pPr>
              <a:buNone/>
            </a:pPr>
            <a:r>
              <a:rPr lang="en-US" b="1" dirty="0" smtClean="0"/>
              <a:t>    Heedlessness                              Recklessness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Unknowingly                               Knowingly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Less punishment                    More punishment</a:t>
            </a:r>
          </a:p>
          <a:p>
            <a:r>
              <a:rPr lang="en-US" b="1" dirty="0" smtClean="0"/>
              <a:t>Advertent and Inadvertent Negligence:</a:t>
            </a:r>
          </a:p>
          <a:p>
            <a:pPr>
              <a:buNone/>
            </a:pPr>
            <a:r>
              <a:rPr lang="en-US" b="1" dirty="0" smtClean="0"/>
              <a:t>    Advertent                                Inadvertent</a:t>
            </a:r>
          </a:p>
          <a:p>
            <a:pPr>
              <a:buNone/>
            </a:pPr>
            <a:r>
              <a:rPr lang="en-US" b="1" dirty="0" smtClean="0"/>
              <a:t>     Intentionally                           unintentionally </a:t>
            </a:r>
          </a:p>
          <a:p>
            <a:pPr>
              <a:buNone/>
            </a:pPr>
            <a:r>
              <a:rPr lang="en-US" b="1" dirty="0" smtClean="0"/>
              <a:t>     More punishment                 Less punishment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981200" y="3200400"/>
            <a:ext cx="304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96000" y="5334000"/>
            <a:ext cx="457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905000" y="2590800"/>
            <a:ext cx="457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591300" y="26289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591300" y="32385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485900" y="47625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485900" y="5295900"/>
            <a:ext cx="381794" cy="7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134100" y="47625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liability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Employer’s liability: Is also known as Vicarious liability.</a:t>
            </a:r>
          </a:p>
          <a:p>
            <a:pPr>
              <a:buNone/>
            </a:pPr>
            <a:r>
              <a:rPr lang="en-US" b="1" dirty="0" smtClean="0"/>
              <a:t> An employer is responsible for the acts of his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employees, acts are as within the persons job </a:t>
            </a:r>
          </a:p>
          <a:p>
            <a:pPr>
              <a:buNone/>
            </a:pPr>
            <a:r>
              <a:rPr lang="en-US" b="1" dirty="0" smtClean="0"/>
              <a:t> description.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Example: A drunken operator in </a:t>
            </a:r>
            <a:r>
              <a:rPr lang="en-US" b="1" dirty="0" err="1" smtClean="0"/>
              <a:t>Hetauda</a:t>
            </a:r>
            <a:r>
              <a:rPr lang="en-US" b="1" dirty="0" smtClean="0"/>
              <a:t> Cement Industry damaged his legs and arms during operation, will get treatment by HCIL.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Occupier’s liability: One who </a:t>
            </a:r>
            <a:r>
              <a:rPr lang="en-US" b="1" dirty="0" smtClean="0"/>
              <a:t>lives </a:t>
            </a:r>
            <a:r>
              <a:rPr lang="en-US" b="1" dirty="0" smtClean="0"/>
              <a:t>in the house is known as occupier.</a:t>
            </a:r>
          </a:p>
          <a:p>
            <a:pPr>
              <a:buNone/>
            </a:pPr>
            <a:r>
              <a:rPr lang="en-US" b="1" dirty="0" smtClean="0"/>
              <a:t>   Example: When a guest comes to Ram’s house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and Ram’s dog bites the guest, in this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case Ram is liable for the treatment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of his guest.</a:t>
            </a:r>
          </a:p>
          <a:p>
            <a:r>
              <a:rPr lang="en-US" b="1" dirty="0" smtClean="0"/>
              <a:t>Trespass: Trespass may be to a person, goods and land.</a:t>
            </a:r>
          </a:p>
          <a:p>
            <a:pPr>
              <a:buNone/>
            </a:pPr>
            <a:r>
              <a:rPr lang="en-US" b="1" dirty="0" smtClean="0"/>
              <a:t>    Example: unauthorized entry and placing</a:t>
            </a:r>
          </a:p>
          <a:p>
            <a:pPr>
              <a:buNone/>
            </a:pPr>
            <a:r>
              <a:rPr lang="en-US" b="1" dirty="0" smtClean="0"/>
              <a:t>     objects on the plaintiff’s land.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    Intentional Tort:</a:t>
            </a:r>
          </a:p>
          <a:p>
            <a:pPr>
              <a:buNone/>
            </a:pPr>
            <a:r>
              <a:rPr lang="en-US" b="1" dirty="0" smtClean="0"/>
              <a:t>Exam.      Defamation    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       Slander        Libel</a:t>
            </a:r>
          </a:p>
          <a:p>
            <a:pPr>
              <a:buNone/>
            </a:pPr>
            <a:r>
              <a:rPr lang="en-US" b="1" dirty="0" smtClean="0"/>
              <a:t>     Slander: Oral defamation</a:t>
            </a:r>
          </a:p>
          <a:p>
            <a:pPr>
              <a:buNone/>
            </a:pPr>
            <a:r>
              <a:rPr lang="en-US" b="1" dirty="0" smtClean="0"/>
              <a:t>     Libel: In written statement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676400" y="24384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590800" y="2362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336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Tort liability</vt:lpstr>
      <vt:lpstr>Tort liability</vt:lpstr>
      <vt:lpstr>Elements of Tort</vt:lpstr>
      <vt:lpstr>Types of Negligence</vt:lpstr>
      <vt:lpstr>Contd</vt:lpstr>
      <vt:lpstr>Types of liability</vt:lpstr>
      <vt:lpstr>Contd</vt:lpstr>
      <vt:lpstr>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 liability</dc:title>
  <dc:creator>Jatadhar Jha</dc:creator>
  <cp:lastModifiedBy>Jatadhar Jha</cp:lastModifiedBy>
  <cp:revision>4</cp:revision>
  <dcterms:created xsi:type="dcterms:W3CDTF">2020-07-17T01:33:38Z</dcterms:created>
  <dcterms:modified xsi:type="dcterms:W3CDTF">2020-12-21T04:00:33Z</dcterms:modified>
</cp:coreProperties>
</file>