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9144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rPr/>
              <a:t>stem</a:t>
            </a:r>
            <a:r>
              <a:rPr spc="0"/>
              <a:t> </a:t>
            </a:r>
            <a:r>
              <a:rPr/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rPr/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S</a:t>
            </a:r>
            <a:r>
              <a:rPr spc="-5"/>
              <a:t>ilbe</a:t>
            </a:r>
            <a:r>
              <a:rPr spc="-10"/>
              <a:t>rs</a:t>
            </a:r>
            <a:r>
              <a:rPr/>
              <a:t>c</a:t>
            </a:r>
            <a:r>
              <a:rPr spc="-5"/>
              <a:t>hat</a:t>
            </a:r>
            <a:r>
              <a:rPr spc="0"/>
              <a:t>z</a:t>
            </a:r>
            <a:r>
              <a:rPr spc="-5"/>
              <a:t>,</a:t>
            </a:r>
            <a:r>
              <a:rPr/>
              <a:t> </a:t>
            </a:r>
            <a:r>
              <a:rPr spc="-10"/>
              <a:t>Gal</a:t>
            </a:r>
            <a:r>
              <a:rPr spc="-5"/>
              <a:t>vin</a:t>
            </a:r>
            <a:r>
              <a:rPr spc="-25"/>
              <a:t> </a:t>
            </a:r>
            <a:r>
              <a:rPr spc="-10"/>
              <a:t>and</a:t>
            </a:r>
            <a:r>
              <a:rPr spc="0"/>
              <a:t> </a:t>
            </a:r>
            <a:r>
              <a:rPr spc="-10"/>
              <a:t>Gagne</a:t>
            </a:r>
            <a:r>
              <a:rPr spc="-5"/>
              <a:t> </a:t>
            </a:r>
            <a:r>
              <a:rPr spc="-20"/>
              <a:t>©</a:t>
            </a:r>
            <a:r>
              <a:rPr spc="-10"/>
              <a:t>2</a:t>
            </a:r>
            <a:r>
              <a:rPr/>
              <a:t>0</a:t>
            </a:r>
            <a:r>
              <a:rPr spc="-1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11.</a:t>
            </a:r>
            <a:fld id="{2373EF48-25C5-489E-8B23-300238C5C30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>
            <a:spLocks noChangeArrowheads="1"/>
          </p:cNvSpPr>
          <p:nvPr/>
        </p:nvSpPr>
        <p:spPr bwMode="auto">
          <a:xfrm>
            <a:off x="285750" y="0"/>
            <a:ext cx="1195388" cy="908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bk object 17"/>
          <p:cNvSpPr>
            <a:spLocks/>
          </p:cNvSpPr>
          <p:nvPr/>
        </p:nvSpPr>
        <p:spPr bwMode="auto">
          <a:xfrm>
            <a:off x="0" y="0"/>
            <a:ext cx="228600" cy="2286000"/>
          </a:xfrm>
          <a:custGeom>
            <a:avLst/>
            <a:gdLst/>
            <a:ahLst/>
            <a:cxnLst>
              <a:cxn ang="0">
                <a:pos x="0" y="2285999"/>
              </a:cxn>
              <a:cxn ang="0">
                <a:pos x="228599" y="2285999"/>
              </a:cxn>
              <a:cxn ang="0">
                <a:pos x="228599" y="0"/>
              </a:cxn>
              <a:cxn ang="0">
                <a:pos x="0" y="0"/>
              </a:cxn>
              <a:cxn ang="0">
                <a:pos x="0" y="2285999"/>
              </a:cxn>
            </a:cxnLst>
            <a:rect l="0" t="0" r="r" b="b"/>
            <a:pathLst>
              <a:path w="228600" h="2286000">
                <a:moveTo>
                  <a:pt x="0" y="2285999"/>
                </a:moveTo>
                <a:lnTo>
                  <a:pt x="228599" y="2285999"/>
                </a:lnTo>
                <a:lnTo>
                  <a:pt x="22859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32659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bk object 18"/>
          <p:cNvSpPr>
            <a:spLocks/>
          </p:cNvSpPr>
          <p:nvPr/>
        </p:nvSpPr>
        <p:spPr bwMode="auto">
          <a:xfrm>
            <a:off x="457200" y="862013"/>
            <a:ext cx="8077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77199" y="0"/>
              </a:cxn>
            </a:cxnLst>
            <a:rect l="0" t="0" r="r" b="b"/>
            <a:pathLst>
              <a:path w="8077200">
                <a:moveTo>
                  <a:pt x="0" y="0"/>
                </a:moveTo>
                <a:lnTo>
                  <a:pt x="8077199" y="0"/>
                </a:lnTo>
              </a:path>
            </a:pathLst>
          </a:custGeom>
          <a:noFill/>
          <a:ln w="19811">
            <a:solidFill>
              <a:srgbClr val="3265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bk object 19"/>
          <p:cNvSpPr>
            <a:spLocks/>
          </p:cNvSpPr>
          <p:nvPr/>
        </p:nvSpPr>
        <p:spPr bwMode="auto">
          <a:xfrm>
            <a:off x="0" y="2286000"/>
            <a:ext cx="228600" cy="2286000"/>
          </a:xfrm>
          <a:custGeom>
            <a:avLst/>
            <a:gdLst/>
            <a:ahLst/>
            <a:cxnLst>
              <a:cxn ang="0">
                <a:pos x="0" y="2285999"/>
              </a:cxn>
              <a:cxn ang="0">
                <a:pos x="228599" y="2285999"/>
              </a:cxn>
              <a:cxn ang="0">
                <a:pos x="228599" y="0"/>
              </a:cxn>
              <a:cxn ang="0">
                <a:pos x="0" y="0"/>
              </a:cxn>
              <a:cxn ang="0">
                <a:pos x="0" y="2285999"/>
              </a:cxn>
            </a:cxnLst>
            <a:rect l="0" t="0" r="r" b="b"/>
            <a:pathLst>
              <a:path w="228600" h="2286000">
                <a:moveTo>
                  <a:pt x="0" y="2285999"/>
                </a:moveTo>
                <a:lnTo>
                  <a:pt x="228599" y="2285999"/>
                </a:lnTo>
                <a:lnTo>
                  <a:pt x="22859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98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bk object 20"/>
          <p:cNvSpPr>
            <a:spLocks/>
          </p:cNvSpPr>
          <p:nvPr/>
        </p:nvSpPr>
        <p:spPr bwMode="auto">
          <a:xfrm>
            <a:off x="0" y="4572000"/>
            <a:ext cx="228600" cy="2286000"/>
          </a:xfrm>
          <a:custGeom>
            <a:avLst/>
            <a:gdLst/>
            <a:ahLst/>
            <a:cxnLst>
              <a:cxn ang="0">
                <a:pos x="0" y="2285999"/>
              </a:cxn>
              <a:cxn ang="0">
                <a:pos x="228599" y="2285999"/>
              </a:cxn>
              <a:cxn ang="0">
                <a:pos x="228599" y="0"/>
              </a:cxn>
              <a:cxn ang="0">
                <a:pos x="0" y="0"/>
              </a:cxn>
              <a:cxn ang="0">
                <a:pos x="0" y="2285999"/>
              </a:cxn>
            </a:cxnLst>
            <a:rect l="0" t="0" r="r" b="b"/>
            <a:pathLst>
              <a:path w="228600" h="2286000">
                <a:moveTo>
                  <a:pt x="0" y="2285999"/>
                </a:moveTo>
                <a:lnTo>
                  <a:pt x="228599" y="2285999"/>
                </a:lnTo>
                <a:lnTo>
                  <a:pt x="22859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32659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bk object 21"/>
          <p:cNvSpPr>
            <a:spLocks noChangeArrowheads="1"/>
          </p:cNvSpPr>
          <p:nvPr/>
        </p:nvSpPr>
        <p:spPr bwMode="auto">
          <a:xfrm>
            <a:off x="7773988" y="5849938"/>
            <a:ext cx="1284287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00659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 b="1" i="0" dirty="0">
                <a:solidFill>
                  <a:srgbClr val="006598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11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000" b="1" i="0" dirty="0">
                <a:solidFill>
                  <a:srgbClr val="326598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S</a:t>
            </a:r>
            <a:r>
              <a:rPr spc="-5"/>
              <a:t>ilbe</a:t>
            </a:r>
            <a:r>
              <a:rPr spc="-10"/>
              <a:t>rs</a:t>
            </a:r>
            <a:r>
              <a:t>c</a:t>
            </a:r>
            <a:r>
              <a:rPr spc="-5"/>
              <a:t>hat</a:t>
            </a:r>
            <a:r>
              <a:rPr spc="0"/>
              <a:t>z</a:t>
            </a:r>
            <a:r>
              <a:rPr spc="-5"/>
              <a:t>,</a:t>
            </a:r>
            <a:r>
              <a:t> </a:t>
            </a:r>
            <a:r>
              <a:rPr spc="-10"/>
              <a:t>Gal</a:t>
            </a:r>
            <a:r>
              <a:rPr spc="-5"/>
              <a:t>vin</a:t>
            </a:r>
            <a:r>
              <a:rPr spc="-25"/>
              <a:t> </a:t>
            </a:r>
            <a:r>
              <a:rPr spc="-10"/>
              <a:t>and</a:t>
            </a:r>
            <a:r>
              <a:rPr spc="0"/>
              <a:t> </a:t>
            </a:r>
            <a:r>
              <a:rPr spc="-10"/>
              <a:t>Gagne</a:t>
            </a:r>
            <a:r>
              <a:rPr spc="-5"/>
              <a:t> </a:t>
            </a:r>
            <a:r>
              <a:rPr spc="-20"/>
              <a:t>©</a:t>
            </a:r>
            <a:r>
              <a:rPr spc="-10"/>
              <a:t>2</a:t>
            </a:r>
            <a:r>
              <a:t>0</a:t>
            </a:r>
            <a:r>
              <a:rPr spc="-10"/>
              <a:t>13</a:t>
            </a:r>
          </a:p>
        </p:txBody>
      </p:sp>
      <p:sp>
        <p:nvSpPr>
          <p:cNvPr id="12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 i="0" dirty="0">
                <a:solidFill>
                  <a:srgbClr val="006598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11.</a:t>
            </a:r>
            <a:fld id="{C2381F8C-AC1E-450F-AD9A-52B0C23AF89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00659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rPr/>
              <a:t>stem</a:t>
            </a:r>
            <a:r>
              <a:rPr spc="0"/>
              <a:t> </a:t>
            </a:r>
            <a:r>
              <a:rPr/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rPr/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S</a:t>
            </a:r>
            <a:r>
              <a:rPr spc="-5"/>
              <a:t>ilbe</a:t>
            </a:r>
            <a:r>
              <a:rPr spc="-10"/>
              <a:t>rs</a:t>
            </a:r>
            <a:r>
              <a:rPr/>
              <a:t>c</a:t>
            </a:r>
            <a:r>
              <a:rPr spc="-5"/>
              <a:t>hat</a:t>
            </a:r>
            <a:r>
              <a:rPr spc="0"/>
              <a:t>z</a:t>
            </a:r>
            <a:r>
              <a:rPr spc="-5"/>
              <a:t>,</a:t>
            </a:r>
            <a:r>
              <a:rPr/>
              <a:t> </a:t>
            </a:r>
            <a:r>
              <a:rPr spc="-10"/>
              <a:t>Gal</a:t>
            </a:r>
            <a:r>
              <a:rPr spc="-5"/>
              <a:t>vin</a:t>
            </a:r>
            <a:r>
              <a:rPr spc="-25"/>
              <a:t> </a:t>
            </a:r>
            <a:r>
              <a:rPr spc="-10"/>
              <a:t>and</a:t>
            </a:r>
            <a:r>
              <a:rPr spc="0"/>
              <a:t> </a:t>
            </a:r>
            <a:r>
              <a:rPr spc="-10"/>
              <a:t>Gagne</a:t>
            </a:r>
            <a:r>
              <a:rPr spc="-5"/>
              <a:t> </a:t>
            </a:r>
            <a:r>
              <a:rPr spc="-20"/>
              <a:t>©</a:t>
            </a:r>
            <a:r>
              <a:rPr spc="-10"/>
              <a:t>2</a:t>
            </a:r>
            <a:r>
              <a:rPr/>
              <a:t>0</a:t>
            </a:r>
            <a:r>
              <a:rPr spc="-10"/>
              <a:t>13</a:t>
            </a:r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11.</a:t>
            </a:r>
            <a:fld id="{397425A7-3CBF-46E4-BCCC-DB4465AE086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00659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rPr/>
              <a:t>stem</a:t>
            </a:r>
            <a:r>
              <a:rPr spc="0"/>
              <a:t> </a:t>
            </a:r>
            <a:r>
              <a:rPr/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rPr/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S</a:t>
            </a:r>
            <a:r>
              <a:rPr spc="-5"/>
              <a:t>ilbe</a:t>
            </a:r>
            <a:r>
              <a:rPr spc="-10"/>
              <a:t>rs</a:t>
            </a:r>
            <a:r>
              <a:rPr/>
              <a:t>c</a:t>
            </a:r>
            <a:r>
              <a:rPr spc="-5"/>
              <a:t>hat</a:t>
            </a:r>
            <a:r>
              <a:rPr spc="0"/>
              <a:t>z</a:t>
            </a:r>
            <a:r>
              <a:rPr spc="-5"/>
              <a:t>,</a:t>
            </a:r>
            <a:r>
              <a:rPr/>
              <a:t> </a:t>
            </a:r>
            <a:r>
              <a:rPr spc="-10"/>
              <a:t>Gal</a:t>
            </a:r>
            <a:r>
              <a:rPr spc="-5"/>
              <a:t>vin</a:t>
            </a:r>
            <a:r>
              <a:rPr spc="-25"/>
              <a:t> </a:t>
            </a:r>
            <a:r>
              <a:rPr spc="-10"/>
              <a:t>and</a:t>
            </a:r>
            <a:r>
              <a:rPr spc="0"/>
              <a:t> </a:t>
            </a:r>
            <a:r>
              <a:rPr spc="-10"/>
              <a:t>Gagne</a:t>
            </a:r>
            <a:r>
              <a:rPr spc="-5"/>
              <a:t> </a:t>
            </a:r>
            <a:r>
              <a:rPr spc="-20"/>
              <a:t>©</a:t>
            </a:r>
            <a:r>
              <a:rPr spc="-10"/>
              <a:t>2</a:t>
            </a:r>
            <a:r>
              <a:rPr/>
              <a:t>0</a:t>
            </a:r>
            <a:r>
              <a:rPr spc="-10"/>
              <a:t>13</a:t>
            </a:r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11.</a:t>
            </a:r>
            <a:fld id="{2F439270-175C-48EE-A165-242E4B5A302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 noChangeArrowheads="1"/>
          </p:cNvSpPr>
          <p:nvPr/>
        </p:nvSpPr>
        <p:spPr bwMode="auto">
          <a:xfrm>
            <a:off x="285750" y="0"/>
            <a:ext cx="1195388" cy="908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bk object 17"/>
          <p:cNvSpPr>
            <a:spLocks/>
          </p:cNvSpPr>
          <p:nvPr/>
        </p:nvSpPr>
        <p:spPr bwMode="auto">
          <a:xfrm>
            <a:off x="0" y="0"/>
            <a:ext cx="228600" cy="2286000"/>
          </a:xfrm>
          <a:custGeom>
            <a:avLst/>
            <a:gdLst/>
            <a:ahLst/>
            <a:cxnLst>
              <a:cxn ang="0">
                <a:pos x="0" y="2285999"/>
              </a:cxn>
              <a:cxn ang="0">
                <a:pos x="228599" y="2285999"/>
              </a:cxn>
              <a:cxn ang="0">
                <a:pos x="228599" y="0"/>
              </a:cxn>
              <a:cxn ang="0">
                <a:pos x="0" y="0"/>
              </a:cxn>
              <a:cxn ang="0">
                <a:pos x="0" y="2285999"/>
              </a:cxn>
            </a:cxnLst>
            <a:rect l="0" t="0" r="r" b="b"/>
            <a:pathLst>
              <a:path w="228600" h="2286000">
                <a:moveTo>
                  <a:pt x="0" y="2285999"/>
                </a:moveTo>
                <a:lnTo>
                  <a:pt x="228599" y="2285999"/>
                </a:lnTo>
                <a:lnTo>
                  <a:pt x="22859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32659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bk object 18"/>
          <p:cNvSpPr>
            <a:spLocks/>
          </p:cNvSpPr>
          <p:nvPr/>
        </p:nvSpPr>
        <p:spPr bwMode="auto">
          <a:xfrm>
            <a:off x="0" y="2286000"/>
            <a:ext cx="228600" cy="2286000"/>
          </a:xfrm>
          <a:custGeom>
            <a:avLst/>
            <a:gdLst/>
            <a:ahLst/>
            <a:cxnLst>
              <a:cxn ang="0">
                <a:pos x="0" y="2285999"/>
              </a:cxn>
              <a:cxn ang="0">
                <a:pos x="228599" y="2285999"/>
              </a:cxn>
              <a:cxn ang="0">
                <a:pos x="228599" y="0"/>
              </a:cxn>
              <a:cxn ang="0">
                <a:pos x="0" y="0"/>
              </a:cxn>
              <a:cxn ang="0">
                <a:pos x="0" y="2285999"/>
              </a:cxn>
            </a:cxnLst>
            <a:rect l="0" t="0" r="r" b="b"/>
            <a:pathLst>
              <a:path w="228600" h="2286000">
                <a:moveTo>
                  <a:pt x="0" y="2285999"/>
                </a:moveTo>
                <a:lnTo>
                  <a:pt x="228599" y="2285999"/>
                </a:lnTo>
                <a:lnTo>
                  <a:pt x="22859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98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bk object 19"/>
          <p:cNvSpPr>
            <a:spLocks/>
          </p:cNvSpPr>
          <p:nvPr/>
        </p:nvSpPr>
        <p:spPr bwMode="auto">
          <a:xfrm>
            <a:off x="0" y="4572000"/>
            <a:ext cx="228600" cy="2286000"/>
          </a:xfrm>
          <a:custGeom>
            <a:avLst/>
            <a:gdLst/>
            <a:ahLst/>
            <a:cxnLst>
              <a:cxn ang="0">
                <a:pos x="0" y="2285999"/>
              </a:cxn>
              <a:cxn ang="0">
                <a:pos x="228599" y="2285999"/>
              </a:cxn>
              <a:cxn ang="0">
                <a:pos x="228599" y="0"/>
              </a:cxn>
              <a:cxn ang="0">
                <a:pos x="0" y="0"/>
              </a:cxn>
              <a:cxn ang="0">
                <a:pos x="0" y="2285999"/>
              </a:cxn>
            </a:cxnLst>
            <a:rect l="0" t="0" r="r" b="b"/>
            <a:pathLst>
              <a:path w="228600" h="2286000">
                <a:moveTo>
                  <a:pt x="0" y="2285999"/>
                </a:moveTo>
                <a:lnTo>
                  <a:pt x="228599" y="2285999"/>
                </a:lnTo>
                <a:lnTo>
                  <a:pt x="22859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32659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bk object 20"/>
          <p:cNvSpPr>
            <a:spLocks noChangeArrowheads="1"/>
          </p:cNvSpPr>
          <p:nvPr/>
        </p:nvSpPr>
        <p:spPr bwMode="auto">
          <a:xfrm>
            <a:off x="7773988" y="5849938"/>
            <a:ext cx="1284287" cy="792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bk object 21"/>
          <p:cNvSpPr>
            <a:spLocks noChangeArrowheads="1"/>
          </p:cNvSpPr>
          <p:nvPr/>
        </p:nvSpPr>
        <p:spPr bwMode="auto">
          <a:xfrm>
            <a:off x="1133475" y="1933575"/>
            <a:ext cx="7091363" cy="261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 b="1" i="0" dirty="0">
                <a:solidFill>
                  <a:srgbClr val="006598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9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000" b="1" i="0" dirty="0">
                <a:solidFill>
                  <a:srgbClr val="326598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S</a:t>
            </a:r>
            <a:r>
              <a:rPr spc="-5"/>
              <a:t>ilbe</a:t>
            </a:r>
            <a:r>
              <a:rPr spc="-10"/>
              <a:t>rs</a:t>
            </a:r>
            <a:r>
              <a:t>c</a:t>
            </a:r>
            <a:r>
              <a:rPr spc="-5"/>
              <a:t>hat</a:t>
            </a:r>
            <a:r>
              <a:rPr spc="0"/>
              <a:t>z</a:t>
            </a:r>
            <a:r>
              <a:rPr spc="-5"/>
              <a:t>,</a:t>
            </a:r>
            <a:r>
              <a:t> </a:t>
            </a:r>
            <a:r>
              <a:rPr spc="-10"/>
              <a:t>Gal</a:t>
            </a:r>
            <a:r>
              <a:rPr spc="-5"/>
              <a:t>vin</a:t>
            </a:r>
            <a:r>
              <a:rPr spc="-25"/>
              <a:t> </a:t>
            </a:r>
            <a:r>
              <a:rPr spc="-10"/>
              <a:t>and</a:t>
            </a:r>
            <a:r>
              <a:rPr spc="0"/>
              <a:t> </a:t>
            </a:r>
            <a:r>
              <a:rPr spc="-10"/>
              <a:t>Gagne</a:t>
            </a:r>
            <a:r>
              <a:rPr spc="-5"/>
              <a:t> </a:t>
            </a:r>
            <a:r>
              <a:rPr spc="-20"/>
              <a:t>©</a:t>
            </a:r>
            <a:r>
              <a:rPr spc="-10"/>
              <a:t>2</a:t>
            </a:r>
            <a:r>
              <a:t>0</a:t>
            </a:r>
            <a:r>
              <a:rPr spc="-10"/>
              <a:t>13</a:t>
            </a:r>
          </a:p>
        </p:txBody>
      </p:sp>
      <p:sp>
        <p:nvSpPr>
          <p:cNvPr id="10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 i="0" dirty="0">
                <a:solidFill>
                  <a:srgbClr val="006598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11.</a:t>
            </a:r>
            <a:fld id="{B236E123-8804-43F2-BF6F-375DA309184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 noChangeArrowheads="1"/>
          </p:cNvSpPr>
          <p:nvPr/>
        </p:nvSpPr>
        <p:spPr bwMode="auto">
          <a:xfrm>
            <a:off x="285750" y="0"/>
            <a:ext cx="1195388" cy="9080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0" y="0"/>
            <a:ext cx="228600" cy="2286000"/>
          </a:xfrm>
          <a:custGeom>
            <a:avLst/>
            <a:gdLst/>
            <a:ahLst/>
            <a:cxnLst>
              <a:cxn ang="0">
                <a:pos x="0" y="2285999"/>
              </a:cxn>
              <a:cxn ang="0">
                <a:pos x="228599" y="2285999"/>
              </a:cxn>
              <a:cxn ang="0">
                <a:pos x="228599" y="0"/>
              </a:cxn>
              <a:cxn ang="0">
                <a:pos x="0" y="0"/>
              </a:cxn>
              <a:cxn ang="0">
                <a:pos x="0" y="2285999"/>
              </a:cxn>
            </a:cxnLst>
            <a:rect l="0" t="0" r="r" b="b"/>
            <a:pathLst>
              <a:path w="228600" h="2286000">
                <a:moveTo>
                  <a:pt x="0" y="2285999"/>
                </a:moveTo>
                <a:lnTo>
                  <a:pt x="228599" y="2285999"/>
                </a:lnTo>
                <a:lnTo>
                  <a:pt x="22859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32659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331788" y="373063"/>
            <a:ext cx="8480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869950" y="1443038"/>
            <a:ext cx="74041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5113" y="6675438"/>
            <a:ext cx="2474912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fontAlgn="auto">
              <a:spcBef>
                <a:spcPts val="0"/>
              </a:spcBef>
              <a:spcAft>
                <a:spcPts val="0"/>
              </a:spcAft>
              <a:defRPr sz="1000" b="1" i="0" spc="-10" dirty="0">
                <a:solidFill>
                  <a:srgbClr val="006598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 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84963" y="6648450"/>
            <a:ext cx="2322512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fontAlgn="auto">
              <a:spcBef>
                <a:spcPts val="0"/>
              </a:spcBef>
              <a:spcAft>
                <a:spcPts val="0"/>
              </a:spcAft>
              <a:defRPr sz="1000" b="1" i="0" spc="-15" dirty="0">
                <a:solidFill>
                  <a:srgbClr val="326598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S</a:t>
            </a:r>
            <a:r>
              <a:rPr spc="-5"/>
              <a:t>ilbe</a:t>
            </a:r>
            <a:r>
              <a:rPr spc="-10"/>
              <a:t>rs</a:t>
            </a:r>
            <a:r>
              <a:t>c</a:t>
            </a:r>
            <a:r>
              <a:rPr spc="-5"/>
              <a:t>hat</a:t>
            </a:r>
            <a:r>
              <a:t>z</a:t>
            </a:r>
            <a:r>
              <a:rPr spc="-5"/>
              <a:t>,</a:t>
            </a:r>
            <a:r>
              <a:t> </a:t>
            </a:r>
            <a:r>
              <a:rPr spc="-10"/>
              <a:t>Gal</a:t>
            </a:r>
            <a:r>
              <a:rPr spc="-5"/>
              <a:t>vin</a:t>
            </a:r>
            <a:r>
              <a:rPr spc="-25"/>
              <a:t> </a:t>
            </a:r>
            <a:r>
              <a:rPr spc="-10"/>
              <a:t>and</a:t>
            </a:r>
            <a:r>
              <a:t> </a:t>
            </a:r>
            <a:r>
              <a:rPr spc="-10"/>
              <a:t>Gagne</a:t>
            </a:r>
            <a:r>
              <a:rPr spc="-5"/>
              <a:t> </a:t>
            </a:r>
            <a:r>
              <a:rPr spc="-20"/>
              <a:t>©</a:t>
            </a:r>
            <a:r>
              <a:rPr spc="-10"/>
              <a:t>2</a:t>
            </a:r>
            <a:r>
              <a:t>0</a:t>
            </a:r>
            <a:r>
              <a:rPr spc="-1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0063" y="6673850"/>
            <a:ext cx="354012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fontAlgn="auto">
              <a:spcBef>
                <a:spcPts val="0"/>
              </a:spcBef>
              <a:spcAft>
                <a:spcPts val="0"/>
              </a:spcAft>
              <a:defRPr sz="1000" b="1" i="0" spc="-10" dirty="0">
                <a:solidFill>
                  <a:srgbClr val="006598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11.</a:t>
            </a:r>
            <a:fld id="{AD636E1B-2E6D-4C2D-B0EF-84AB9FBCF12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69" r:id="rId3"/>
    <p:sldLayoutId id="2147483670" r:id="rId4"/>
    <p:sldLayoutId id="214748367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/>
          <p:cNvSpPr>
            <a:spLocks/>
          </p:cNvSpPr>
          <p:nvPr/>
        </p:nvSpPr>
        <p:spPr bwMode="auto">
          <a:xfrm>
            <a:off x="198438" y="2960688"/>
            <a:ext cx="2871787" cy="201612"/>
          </a:xfrm>
          <a:custGeom>
            <a:avLst/>
            <a:gdLst/>
            <a:ahLst/>
            <a:cxnLst>
              <a:cxn ang="0">
                <a:pos x="0" y="201167"/>
              </a:cxn>
              <a:cxn ang="0">
                <a:pos x="2871215" y="201167"/>
              </a:cxn>
              <a:cxn ang="0">
                <a:pos x="2871215" y="0"/>
              </a:cxn>
              <a:cxn ang="0">
                <a:pos x="0" y="0"/>
              </a:cxn>
              <a:cxn ang="0">
                <a:pos x="0" y="201167"/>
              </a:cxn>
            </a:cxnLst>
            <a:rect l="0" t="0" r="r" b="b"/>
            <a:pathLst>
              <a:path w="2871470" h="201294">
                <a:moveTo>
                  <a:pt x="0" y="201167"/>
                </a:moveTo>
                <a:lnTo>
                  <a:pt x="2871215" y="201167"/>
                </a:lnTo>
                <a:lnTo>
                  <a:pt x="2871215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32659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object 3"/>
          <p:cNvSpPr>
            <a:spLocks/>
          </p:cNvSpPr>
          <p:nvPr/>
        </p:nvSpPr>
        <p:spPr bwMode="auto">
          <a:xfrm>
            <a:off x="3068638" y="2960688"/>
            <a:ext cx="2870200" cy="201612"/>
          </a:xfrm>
          <a:custGeom>
            <a:avLst/>
            <a:gdLst/>
            <a:ahLst/>
            <a:cxnLst>
              <a:cxn ang="0">
                <a:pos x="0" y="201167"/>
              </a:cxn>
              <a:cxn ang="0">
                <a:pos x="2869691" y="201167"/>
              </a:cxn>
              <a:cxn ang="0">
                <a:pos x="2869691" y="0"/>
              </a:cxn>
              <a:cxn ang="0">
                <a:pos x="0" y="0"/>
              </a:cxn>
              <a:cxn ang="0">
                <a:pos x="0" y="201167"/>
              </a:cxn>
            </a:cxnLst>
            <a:rect l="0" t="0" r="r" b="b"/>
            <a:pathLst>
              <a:path w="2870200" h="201294">
                <a:moveTo>
                  <a:pt x="0" y="201167"/>
                </a:moveTo>
                <a:lnTo>
                  <a:pt x="2869691" y="201167"/>
                </a:lnTo>
                <a:lnTo>
                  <a:pt x="286969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98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4"/>
          <p:cNvSpPr>
            <a:spLocks/>
          </p:cNvSpPr>
          <p:nvPr/>
        </p:nvSpPr>
        <p:spPr bwMode="auto">
          <a:xfrm>
            <a:off x="5938838" y="2960688"/>
            <a:ext cx="2870200" cy="201612"/>
          </a:xfrm>
          <a:custGeom>
            <a:avLst/>
            <a:gdLst/>
            <a:ahLst/>
            <a:cxnLst>
              <a:cxn ang="0">
                <a:pos x="0" y="201167"/>
              </a:cxn>
              <a:cxn ang="0">
                <a:pos x="2869691" y="201167"/>
              </a:cxn>
              <a:cxn ang="0">
                <a:pos x="2869691" y="0"/>
              </a:cxn>
              <a:cxn ang="0">
                <a:pos x="0" y="0"/>
              </a:cxn>
              <a:cxn ang="0">
                <a:pos x="0" y="201167"/>
              </a:cxn>
            </a:cxnLst>
            <a:rect l="0" t="0" r="r" b="b"/>
            <a:pathLst>
              <a:path w="2870200" h="201294">
                <a:moveTo>
                  <a:pt x="0" y="201167"/>
                </a:moveTo>
                <a:lnTo>
                  <a:pt x="2869691" y="201167"/>
                </a:lnTo>
                <a:lnTo>
                  <a:pt x="286969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32659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1" name="object 5"/>
          <p:cNvSpPr>
            <a:spLocks noChangeArrowheads="1"/>
          </p:cNvSpPr>
          <p:nvPr/>
        </p:nvSpPr>
        <p:spPr bwMode="auto">
          <a:xfrm>
            <a:off x="3360738" y="4157663"/>
            <a:ext cx="2062162" cy="1593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2" name="object 6"/>
          <p:cNvSpPr>
            <a:spLocks/>
          </p:cNvSpPr>
          <p:nvPr/>
        </p:nvSpPr>
        <p:spPr bwMode="auto">
          <a:xfrm>
            <a:off x="3322638" y="4119563"/>
            <a:ext cx="2138362" cy="1670050"/>
          </a:xfrm>
          <a:custGeom>
            <a:avLst/>
            <a:gdLst/>
            <a:ahLst/>
            <a:cxnLst>
              <a:cxn ang="0">
                <a:pos x="0" y="1670303"/>
              </a:cxn>
              <a:cxn ang="0">
                <a:pos x="2138171" y="1670303"/>
              </a:cxn>
              <a:cxn ang="0">
                <a:pos x="2138171" y="0"/>
              </a:cxn>
              <a:cxn ang="0">
                <a:pos x="0" y="0"/>
              </a:cxn>
              <a:cxn ang="0">
                <a:pos x="0" y="1670303"/>
              </a:cxn>
            </a:cxnLst>
            <a:rect l="0" t="0" r="r" b="b"/>
            <a:pathLst>
              <a:path w="2138679" h="1670685">
                <a:moveTo>
                  <a:pt x="0" y="1670303"/>
                </a:moveTo>
                <a:lnTo>
                  <a:pt x="2138171" y="1670303"/>
                </a:lnTo>
                <a:lnTo>
                  <a:pt x="2138171" y="0"/>
                </a:lnTo>
                <a:lnTo>
                  <a:pt x="0" y="0"/>
                </a:lnTo>
                <a:lnTo>
                  <a:pt x="0" y="1670303"/>
                </a:lnTo>
                <a:close/>
              </a:path>
            </a:pathLst>
          </a:custGeom>
          <a:noFill/>
          <a:ln w="76199">
            <a:solidFill>
              <a:srgbClr val="32659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object 7"/>
          <p:cNvSpPr>
            <a:spLocks/>
          </p:cNvSpPr>
          <p:nvPr/>
        </p:nvSpPr>
        <p:spPr bwMode="auto">
          <a:xfrm>
            <a:off x="3195638" y="5927725"/>
            <a:ext cx="23955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4203" y="0"/>
              </a:cxn>
            </a:cxnLst>
            <a:rect l="0" t="0" r="r" b="b"/>
            <a:pathLst>
              <a:path w="2394585">
                <a:moveTo>
                  <a:pt x="0" y="0"/>
                </a:moveTo>
                <a:lnTo>
                  <a:pt x="2394203" y="0"/>
                </a:lnTo>
              </a:path>
            </a:pathLst>
          </a:custGeom>
          <a:noFill/>
          <a:ln w="13970">
            <a:solidFill>
              <a:srgbClr val="65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4" name="object 8"/>
          <p:cNvSpPr>
            <a:spLocks/>
          </p:cNvSpPr>
          <p:nvPr/>
        </p:nvSpPr>
        <p:spPr bwMode="auto">
          <a:xfrm>
            <a:off x="3201988" y="3997325"/>
            <a:ext cx="0" cy="1924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2780"/>
              </a:cxn>
            </a:cxnLst>
            <a:rect l="0" t="0" r="r" b="b"/>
            <a:pathLst>
              <a:path h="1922779">
                <a:moveTo>
                  <a:pt x="0" y="0"/>
                </a:moveTo>
                <a:lnTo>
                  <a:pt x="0" y="1922780"/>
                </a:lnTo>
              </a:path>
            </a:pathLst>
          </a:custGeom>
          <a:noFill/>
          <a:ln w="12821">
            <a:solidFill>
              <a:srgbClr val="65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5" name="object 9"/>
          <p:cNvSpPr>
            <a:spLocks/>
          </p:cNvSpPr>
          <p:nvPr/>
        </p:nvSpPr>
        <p:spPr bwMode="auto">
          <a:xfrm>
            <a:off x="3195638" y="3992563"/>
            <a:ext cx="23955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94203" y="0"/>
              </a:cxn>
            </a:cxnLst>
            <a:rect l="0" t="0" r="r" b="b"/>
            <a:pathLst>
              <a:path w="2394585">
                <a:moveTo>
                  <a:pt x="0" y="0"/>
                </a:moveTo>
                <a:lnTo>
                  <a:pt x="2394203" y="0"/>
                </a:lnTo>
              </a:path>
            </a:pathLst>
          </a:custGeom>
          <a:noFill/>
          <a:ln w="12699">
            <a:solidFill>
              <a:srgbClr val="65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6" name="object 10"/>
          <p:cNvSpPr>
            <a:spLocks/>
          </p:cNvSpPr>
          <p:nvPr/>
        </p:nvSpPr>
        <p:spPr bwMode="auto">
          <a:xfrm>
            <a:off x="5584825" y="3998913"/>
            <a:ext cx="0" cy="192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3001"/>
              </a:cxn>
            </a:cxnLst>
            <a:rect l="0" t="0" r="r" b="b"/>
            <a:pathLst>
              <a:path h="1923414">
                <a:moveTo>
                  <a:pt x="0" y="0"/>
                </a:moveTo>
                <a:lnTo>
                  <a:pt x="0" y="1923001"/>
                </a:lnTo>
              </a:path>
            </a:pathLst>
          </a:custGeom>
          <a:noFill/>
          <a:ln w="12840">
            <a:solidFill>
              <a:srgbClr val="65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7" name="object 11"/>
          <p:cNvSpPr>
            <a:spLocks/>
          </p:cNvSpPr>
          <p:nvPr/>
        </p:nvSpPr>
        <p:spPr bwMode="auto">
          <a:xfrm>
            <a:off x="3219450" y="5892800"/>
            <a:ext cx="2347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7984" y="0"/>
              </a:cxn>
            </a:cxnLst>
            <a:rect l="0" t="0" r="r" b="b"/>
            <a:pathLst>
              <a:path w="2348229">
                <a:moveTo>
                  <a:pt x="0" y="0"/>
                </a:moveTo>
                <a:lnTo>
                  <a:pt x="2347984" y="0"/>
                </a:lnTo>
              </a:path>
            </a:pathLst>
          </a:custGeom>
          <a:noFill/>
          <a:ln w="35560">
            <a:solidFill>
              <a:srgbClr val="65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8" name="object 12"/>
          <p:cNvSpPr>
            <a:spLocks/>
          </p:cNvSpPr>
          <p:nvPr/>
        </p:nvSpPr>
        <p:spPr bwMode="auto">
          <a:xfrm>
            <a:off x="3236913" y="4044950"/>
            <a:ext cx="0" cy="1830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30070"/>
              </a:cxn>
            </a:cxnLst>
            <a:rect l="0" t="0" r="r" b="b"/>
            <a:pathLst>
              <a:path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noFill/>
          <a:ln w="36078">
            <a:solidFill>
              <a:srgbClr val="65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9" name="object 13"/>
          <p:cNvSpPr>
            <a:spLocks/>
          </p:cNvSpPr>
          <p:nvPr/>
        </p:nvSpPr>
        <p:spPr bwMode="auto">
          <a:xfrm>
            <a:off x="3219450" y="4027488"/>
            <a:ext cx="23479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7984" y="0"/>
              </a:cxn>
            </a:cxnLst>
            <a:rect l="0" t="0" r="r" b="b"/>
            <a:pathLst>
              <a:path w="2348229">
                <a:moveTo>
                  <a:pt x="0" y="0"/>
                </a:moveTo>
                <a:lnTo>
                  <a:pt x="2347984" y="0"/>
                </a:lnTo>
              </a:path>
            </a:pathLst>
          </a:custGeom>
          <a:noFill/>
          <a:ln w="36829">
            <a:solidFill>
              <a:srgbClr val="65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10" name="object 14"/>
          <p:cNvSpPr>
            <a:spLocks/>
          </p:cNvSpPr>
          <p:nvPr/>
        </p:nvSpPr>
        <p:spPr bwMode="auto">
          <a:xfrm>
            <a:off x="5549900" y="4044950"/>
            <a:ext cx="0" cy="1830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30323"/>
              </a:cxn>
            </a:cxnLst>
            <a:rect l="0" t="0" r="r" b="b"/>
            <a:pathLst>
              <a:path h="1830704">
                <a:moveTo>
                  <a:pt x="0" y="0"/>
                </a:moveTo>
                <a:lnTo>
                  <a:pt x="0" y="1830323"/>
                </a:lnTo>
              </a:path>
            </a:pathLst>
          </a:custGeom>
          <a:noFill/>
          <a:ln w="36065">
            <a:solidFill>
              <a:srgbClr val="65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463675" y="2187575"/>
            <a:ext cx="6216650" cy="571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300" b="1" spc="-30" dirty="0">
                <a:solidFill>
                  <a:srgbClr val="006598"/>
                </a:solidFill>
                <a:latin typeface="Arial"/>
                <a:cs typeface="Arial"/>
              </a:rPr>
              <a:t>Chapte</a:t>
            </a:r>
            <a:r>
              <a:rPr sz="4300" b="1" spc="-20" dirty="0">
                <a:solidFill>
                  <a:srgbClr val="006598"/>
                </a:solidFill>
                <a:latin typeface="Arial"/>
                <a:cs typeface="Arial"/>
              </a:rPr>
              <a:t>r</a:t>
            </a:r>
            <a:r>
              <a:rPr sz="4300" b="1" spc="125" dirty="0">
                <a:solidFill>
                  <a:srgbClr val="006598"/>
                </a:solidFill>
                <a:latin typeface="Times New Roman"/>
                <a:cs typeface="Times New Roman"/>
              </a:rPr>
              <a:t> </a:t>
            </a:r>
            <a:r>
              <a:rPr sz="4300" b="1" spc="-30" dirty="0">
                <a:solidFill>
                  <a:srgbClr val="006598"/>
                </a:solidFill>
                <a:latin typeface="Arial"/>
                <a:cs typeface="Arial"/>
              </a:rPr>
              <a:t>10</a:t>
            </a:r>
            <a:r>
              <a:rPr sz="4300" b="1" spc="-15" dirty="0">
                <a:solidFill>
                  <a:srgbClr val="006598"/>
                </a:solidFill>
                <a:latin typeface="Arial"/>
                <a:cs typeface="Arial"/>
              </a:rPr>
              <a:t>:</a:t>
            </a:r>
            <a:r>
              <a:rPr sz="4300" b="1" spc="140" dirty="0">
                <a:solidFill>
                  <a:srgbClr val="006598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006598"/>
                </a:solidFill>
                <a:latin typeface="Arial"/>
                <a:cs typeface="Arial"/>
              </a:rPr>
              <a:t>File</a:t>
            </a:r>
            <a:r>
              <a:rPr sz="4300" b="1" spc="130" dirty="0">
                <a:solidFill>
                  <a:srgbClr val="006598"/>
                </a:solidFill>
                <a:latin typeface="Times New Roman"/>
                <a:cs typeface="Times New Roman"/>
              </a:rPr>
              <a:t> </a:t>
            </a:r>
            <a:r>
              <a:rPr sz="4300" b="1" spc="-30" dirty="0">
                <a:solidFill>
                  <a:srgbClr val="006598"/>
                </a:solidFill>
                <a:latin typeface="Arial"/>
                <a:cs typeface="Arial"/>
              </a:rPr>
              <a:t>System</a:t>
            </a:r>
            <a:endParaRPr sz="4300">
              <a:latin typeface="Arial"/>
              <a:cs typeface="Arial"/>
            </a:endParaRPr>
          </a:p>
        </p:txBody>
      </p:sp>
      <p:sp>
        <p:nvSpPr>
          <p:cNvPr id="16" name="object 16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t>S</a:t>
            </a:r>
            <a:r>
              <a:rPr spc="-5"/>
              <a:t>ilbe</a:t>
            </a:r>
            <a:r>
              <a:rPr spc="-10"/>
              <a:t>rs</a:t>
            </a:r>
            <a:r>
              <a:t>c</a:t>
            </a:r>
            <a:r>
              <a:rPr spc="-5"/>
              <a:t>hat</a:t>
            </a:r>
            <a:r>
              <a:rPr spc="0"/>
              <a:t>z</a:t>
            </a:r>
            <a:r>
              <a:rPr spc="-5"/>
              <a:t>,</a:t>
            </a:r>
            <a:r>
              <a:t> </a:t>
            </a:r>
            <a:r>
              <a:rPr spc="-10"/>
              <a:t>Gal</a:t>
            </a:r>
            <a:r>
              <a:rPr spc="-5"/>
              <a:t>vin</a:t>
            </a:r>
            <a:r>
              <a:rPr spc="-25"/>
              <a:t> </a:t>
            </a:r>
            <a:r>
              <a:rPr spc="-10"/>
              <a:t>and</a:t>
            </a:r>
            <a:r>
              <a:rPr spc="0"/>
              <a:t> </a:t>
            </a:r>
            <a:r>
              <a:rPr spc="-10"/>
              <a:t>Gagne</a:t>
            </a:r>
            <a:r>
              <a:rPr spc="-5"/>
              <a:t> </a:t>
            </a:r>
            <a:r>
              <a:rPr spc="-20"/>
              <a:t>©</a:t>
            </a:r>
            <a:r>
              <a:rPr spc="-10"/>
              <a:t>2</a:t>
            </a:r>
            <a:r>
              <a:t>0</a:t>
            </a:r>
            <a:r>
              <a:rPr spc="-10"/>
              <a:t>13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6363" y="6667500"/>
            <a:ext cx="2474912" cy="158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10" dirty="0">
                <a:solidFill>
                  <a:srgbClr val="326598"/>
                </a:solidFill>
                <a:latin typeface="Arial"/>
                <a:cs typeface="Arial"/>
              </a:rPr>
              <a:t>Oper</a:t>
            </a:r>
            <a:r>
              <a:rPr sz="1000" b="1" spc="-5" dirty="0">
                <a:solidFill>
                  <a:srgbClr val="326598"/>
                </a:solidFill>
                <a:latin typeface="Arial"/>
                <a:cs typeface="Arial"/>
              </a:rPr>
              <a:t>ating</a:t>
            </a:r>
            <a:r>
              <a:rPr sz="1000" b="1" dirty="0">
                <a:solidFill>
                  <a:srgbClr val="326598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326598"/>
                </a:solidFill>
                <a:latin typeface="Arial"/>
                <a:cs typeface="Arial"/>
              </a:rPr>
              <a:t>S</a:t>
            </a:r>
            <a:r>
              <a:rPr sz="1000" b="1" spc="-25" dirty="0">
                <a:solidFill>
                  <a:srgbClr val="326598"/>
                </a:solidFill>
                <a:latin typeface="Arial"/>
                <a:cs typeface="Arial"/>
              </a:rPr>
              <a:t>y</a:t>
            </a:r>
            <a:r>
              <a:rPr sz="1000" b="1" spc="-10" dirty="0">
                <a:solidFill>
                  <a:srgbClr val="326598"/>
                </a:solidFill>
                <a:latin typeface="Arial"/>
                <a:cs typeface="Arial"/>
              </a:rPr>
              <a:t>stem</a:t>
            </a:r>
            <a:r>
              <a:rPr sz="1000" b="1" dirty="0">
                <a:solidFill>
                  <a:srgbClr val="32659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26598"/>
                </a:solidFill>
                <a:latin typeface="Arial"/>
                <a:cs typeface="Arial"/>
              </a:rPr>
              <a:t>Conc</a:t>
            </a:r>
            <a:r>
              <a:rPr sz="1000" b="1" spc="-15" dirty="0">
                <a:solidFill>
                  <a:srgbClr val="326598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326598"/>
                </a:solidFill>
                <a:latin typeface="Arial"/>
                <a:cs typeface="Arial"/>
              </a:rPr>
              <a:t>pts</a:t>
            </a:r>
            <a:r>
              <a:rPr sz="1000" b="1" spc="5" dirty="0">
                <a:solidFill>
                  <a:srgbClr val="32659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26598"/>
                </a:solidFill>
                <a:latin typeface="Arial"/>
                <a:cs typeface="Arial"/>
              </a:rPr>
              <a:t>–</a:t>
            </a:r>
            <a:r>
              <a:rPr sz="1000" b="1" spc="-5" dirty="0">
                <a:solidFill>
                  <a:srgbClr val="326598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326598"/>
                </a:solidFill>
                <a:latin typeface="Arial"/>
                <a:cs typeface="Arial"/>
              </a:rPr>
              <a:t>9</a:t>
            </a:r>
            <a:r>
              <a:rPr sz="975" b="1" spc="7" baseline="25641" dirty="0">
                <a:solidFill>
                  <a:srgbClr val="326598"/>
                </a:solidFill>
                <a:latin typeface="Arial"/>
                <a:cs typeface="Arial"/>
              </a:rPr>
              <a:t>th</a:t>
            </a:r>
            <a:r>
              <a:rPr sz="975" b="1" baseline="25641" dirty="0">
                <a:solidFill>
                  <a:srgbClr val="326598"/>
                </a:solidFill>
                <a:latin typeface="Arial"/>
                <a:cs typeface="Arial"/>
              </a:rPr>
              <a:t> </a:t>
            </a:r>
            <a:r>
              <a:rPr sz="975" b="1" spc="-135" baseline="25641" dirty="0">
                <a:solidFill>
                  <a:srgbClr val="326598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326598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326598"/>
                </a:solidFill>
                <a:latin typeface="Arial"/>
                <a:cs typeface="Arial"/>
              </a:rPr>
              <a:t>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0650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Seq</a:t>
            </a:r>
            <a:r>
              <a:rPr spc="-10" dirty="0"/>
              <a:t>u</a:t>
            </a:r>
            <a:r>
              <a:rPr spc="-5" dirty="0"/>
              <a:t>enti</a:t>
            </a:r>
            <a:r>
              <a:rPr spc="-15" dirty="0"/>
              <a:t>a</a:t>
            </a:r>
            <a:r>
              <a:rPr spc="-5" dirty="0"/>
              <a:t>l</a:t>
            </a:r>
            <a:r>
              <a:rPr dirty="0"/>
              <a:t>-</a:t>
            </a:r>
            <a:r>
              <a:rPr spc="-5" dirty="0"/>
              <a:t>a</a:t>
            </a:r>
            <a:r>
              <a:rPr spc="-15" dirty="0"/>
              <a:t>c</a:t>
            </a:r>
            <a:r>
              <a:rPr spc="-5" dirty="0"/>
              <a:t>c</a:t>
            </a:r>
            <a:r>
              <a:rPr spc="-15" dirty="0"/>
              <a:t>e</a:t>
            </a:r>
            <a:r>
              <a:rPr spc="-5" dirty="0"/>
              <a:t>s</a:t>
            </a:r>
            <a:r>
              <a:rPr dirty="0"/>
              <a:t>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File</a:t>
            </a:r>
          </a:p>
        </p:txBody>
      </p:sp>
      <p:sp>
        <p:nvSpPr>
          <p:cNvPr id="18435" name="object 3"/>
          <p:cNvSpPr>
            <a:spLocks noChangeArrowheads="1"/>
          </p:cNvSpPr>
          <p:nvPr/>
        </p:nvSpPr>
        <p:spPr bwMode="auto">
          <a:xfrm>
            <a:off x="1103313" y="1962150"/>
            <a:ext cx="7010400" cy="2241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BBBDC1B3-2738-4F0B-A831-844799819CF5}" type="slidenum">
              <a:rPr/>
              <a:pPr>
                <a:defRPr/>
              </a:pPr>
              <a:t>10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6384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Acc</a:t>
            </a:r>
            <a:r>
              <a:rPr spc="-15" dirty="0"/>
              <a:t>e</a:t>
            </a:r>
            <a:r>
              <a:rPr spc="-5" dirty="0"/>
              <a:t>s</a:t>
            </a:r>
            <a:r>
              <a:rPr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thods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E6413648-5ECD-4B26-8423-95BBEC270977}" type="slidenum">
              <a:rPr/>
              <a:pPr>
                <a:defRPr/>
              </a:pPr>
              <a:t>11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1035050" y="1416050"/>
            <a:ext cx="6742113" cy="4435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lnSpc>
                <a:spcPts val="1888"/>
              </a:lnSpc>
              <a:buClr>
                <a:srgbClr val="983200"/>
              </a:buClr>
              <a:buSzPct val="91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z="1600" b="1">
                <a:latin typeface="Arial" charset="0"/>
              </a:rPr>
              <a:t>Sequential Access</a:t>
            </a:r>
            <a:endParaRPr lang="en-US" sz="1600">
              <a:latin typeface="Arial" charset="0"/>
            </a:endParaRPr>
          </a:p>
          <a:p>
            <a:pPr marL="354013" indent="-341313" algn="ctr">
              <a:lnSpc>
                <a:spcPts val="1875"/>
              </a:lnSpc>
              <a:tabLst>
                <a:tab pos="3556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next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354013" indent="-341313">
              <a:lnSpc>
                <a:spcPts val="1925"/>
              </a:lnSpc>
              <a:spcBef>
                <a:spcPts val="50"/>
              </a:spcBef>
              <a:tabLst>
                <a:tab pos="3556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reset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354013" indent="-341313">
              <a:spcBef>
                <a:spcPts val="25"/>
              </a:spcBef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no read after last write</a:t>
            </a:r>
          </a:p>
          <a:p>
            <a:pPr marL="354013" indent="-341313"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(rewrite)</a:t>
            </a:r>
          </a:p>
          <a:p>
            <a:pPr marL="354013" indent="-341313">
              <a:lnSpc>
                <a:spcPts val="1888"/>
              </a:lnSpc>
              <a:spcBef>
                <a:spcPts val="475"/>
              </a:spcBef>
              <a:buClr>
                <a:srgbClr val="983200"/>
              </a:buClr>
              <a:buSzPct val="91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z="1600" b="1">
                <a:latin typeface="Arial" charset="0"/>
              </a:rPr>
              <a:t>Direct Access – </a:t>
            </a:r>
            <a:r>
              <a:rPr lang="en-US" sz="1600">
                <a:latin typeface="Arial" charset="0"/>
              </a:rPr>
              <a:t>file is fixed length </a:t>
            </a:r>
            <a:r>
              <a:rPr lang="en-US" sz="1600">
                <a:solidFill>
                  <a:srgbClr val="0032CC"/>
                </a:solidFill>
                <a:latin typeface="Arial" charset="0"/>
              </a:rPr>
              <a:t>logical records</a:t>
            </a:r>
            <a:endParaRPr lang="en-US" sz="1600">
              <a:latin typeface="Arial" charset="0"/>
            </a:endParaRPr>
          </a:p>
          <a:p>
            <a:pPr marL="354013" indent="-341313" algn="ctr">
              <a:lnSpc>
                <a:spcPts val="1875"/>
              </a:lnSpc>
              <a:tabLst>
                <a:tab pos="3556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i="1">
                <a:latin typeface="Courier New" pitchFamily="49" charset="0"/>
                <a:cs typeface="Courier New" pitchFamily="49" charset="0"/>
              </a:rPr>
              <a:t>n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354013" indent="-341313" algn="ctr">
              <a:lnSpc>
                <a:spcPts val="1913"/>
              </a:lnSpc>
              <a:tabLst>
                <a:tab pos="3556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i="1">
                <a:latin typeface="Courier New" pitchFamily="49" charset="0"/>
                <a:cs typeface="Courier New" pitchFamily="49" charset="0"/>
              </a:rPr>
              <a:t>n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354013" indent="-341313">
              <a:tabLst>
                <a:tab pos="3556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i="1">
                <a:latin typeface="Courier New" pitchFamily="49" charset="0"/>
                <a:cs typeface="Courier New" pitchFamily="49" charset="0"/>
              </a:rPr>
              <a:t>n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354013" indent="-341313">
              <a:tabLst>
                <a:tab pos="3556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next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354013" indent="-341313">
              <a:tabLst>
                <a:tab pos="3556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rewrite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i="1">
                <a:latin typeface="Courier New" pitchFamily="49" charset="0"/>
                <a:cs typeface="Courier New" pitchFamily="49" charset="0"/>
              </a:rPr>
              <a:t>n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354013" indent="-341313">
              <a:spcBef>
                <a:spcPts val="575"/>
              </a:spcBef>
              <a:tabLst>
                <a:tab pos="355600" algn="l"/>
              </a:tabLst>
            </a:pPr>
            <a:r>
              <a:rPr lang="en-US" sz="1600" i="1">
                <a:latin typeface="Arial" charset="0"/>
              </a:rPr>
              <a:t>n </a:t>
            </a:r>
            <a:r>
              <a:rPr lang="en-US" sz="1600">
                <a:latin typeface="Arial" charset="0"/>
              </a:rPr>
              <a:t>= </a:t>
            </a:r>
            <a:r>
              <a:rPr lang="en-US" sz="1600">
                <a:solidFill>
                  <a:srgbClr val="0032CC"/>
                </a:solidFill>
                <a:latin typeface="Arial" charset="0"/>
              </a:rPr>
              <a:t>relative block number</a:t>
            </a:r>
            <a:endParaRPr lang="en-US" sz="1600">
              <a:latin typeface="Arial" charset="0"/>
            </a:endParaRPr>
          </a:p>
          <a:p>
            <a:pPr marL="354013" indent="-341313">
              <a:tabLst>
                <a:tab pos="355600" algn="l"/>
              </a:tabLst>
            </a:pP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pPr marL="354013" indent="-341313">
              <a:spcBef>
                <a:spcPts val="1038"/>
              </a:spcBef>
              <a:buClr>
                <a:srgbClr val="983200"/>
              </a:buClr>
              <a:buSzPct val="91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Relative block numbers allow OS to decide where file should be placed</a:t>
            </a:r>
          </a:p>
          <a:p>
            <a:pPr marL="755650" lvl="1" indent="-285750">
              <a:spcBef>
                <a:spcPts val="475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See </a:t>
            </a:r>
            <a:r>
              <a:rPr lang="en-US" sz="1600">
                <a:solidFill>
                  <a:srgbClr val="0032CC"/>
                </a:solidFill>
                <a:latin typeface="Arial" charset="0"/>
              </a:rPr>
              <a:t>allocation problem </a:t>
            </a:r>
            <a:r>
              <a:rPr lang="en-US" sz="1600">
                <a:latin typeface="Arial" charset="0"/>
              </a:rPr>
              <a:t>in Ch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76200"/>
            <a:ext cx="8197850" cy="808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271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20" dirty="0">
                <a:solidFill>
                  <a:srgbClr val="006598"/>
                </a:solidFill>
                <a:latin typeface="Arial"/>
                <a:cs typeface="Arial"/>
              </a:rPr>
              <a:t>Sim</a:t>
            </a:r>
            <a:r>
              <a:rPr sz="2800" b="1" spc="-35" dirty="0">
                <a:solidFill>
                  <a:srgbClr val="006598"/>
                </a:solidFill>
                <a:latin typeface="Arial"/>
                <a:cs typeface="Arial"/>
              </a:rPr>
              <a:t>u</a:t>
            </a:r>
            <a:r>
              <a:rPr sz="2800" b="1" spc="-15" dirty="0">
                <a:solidFill>
                  <a:srgbClr val="006598"/>
                </a:solidFill>
                <a:latin typeface="Arial"/>
                <a:cs typeface="Arial"/>
              </a:rPr>
              <a:t>la</a:t>
            </a:r>
            <a:r>
              <a:rPr sz="2800" b="1" spc="-5" dirty="0">
                <a:solidFill>
                  <a:srgbClr val="006598"/>
                </a:solidFill>
                <a:latin typeface="Arial"/>
                <a:cs typeface="Arial"/>
              </a:rPr>
              <a:t>t</a:t>
            </a:r>
            <a:r>
              <a:rPr sz="2800" b="1" spc="-15" dirty="0">
                <a:solidFill>
                  <a:srgbClr val="006598"/>
                </a:solidFill>
                <a:latin typeface="Arial"/>
                <a:cs typeface="Arial"/>
              </a:rPr>
              <a:t>ion</a:t>
            </a:r>
            <a:r>
              <a:rPr sz="2800" b="1" spc="80" dirty="0">
                <a:solidFill>
                  <a:srgbClr val="006598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6598"/>
                </a:solidFill>
                <a:latin typeface="Arial"/>
                <a:cs typeface="Arial"/>
              </a:rPr>
              <a:t>of</a:t>
            </a:r>
            <a:r>
              <a:rPr sz="2800" b="1" spc="85" dirty="0">
                <a:solidFill>
                  <a:srgbClr val="006598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06598"/>
                </a:solidFill>
                <a:latin typeface="Arial"/>
                <a:cs typeface="Arial"/>
              </a:rPr>
              <a:t>Seq</a:t>
            </a:r>
            <a:r>
              <a:rPr sz="2800" b="1" spc="-35" dirty="0">
                <a:solidFill>
                  <a:srgbClr val="006598"/>
                </a:solidFill>
                <a:latin typeface="Arial"/>
                <a:cs typeface="Arial"/>
              </a:rPr>
              <a:t>u</a:t>
            </a:r>
            <a:r>
              <a:rPr sz="2800" b="1" spc="-20" dirty="0">
                <a:solidFill>
                  <a:srgbClr val="006598"/>
                </a:solidFill>
                <a:latin typeface="Arial"/>
                <a:cs typeface="Arial"/>
              </a:rPr>
              <a:t>enti</a:t>
            </a:r>
            <a:r>
              <a:rPr sz="2800" b="1" spc="-15" dirty="0">
                <a:solidFill>
                  <a:srgbClr val="006598"/>
                </a:solidFill>
                <a:latin typeface="Arial"/>
                <a:cs typeface="Arial"/>
              </a:rPr>
              <a:t>a</a:t>
            </a:r>
            <a:r>
              <a:rPr sz="2800" b="1" spc="-10" dirty="0">
                <a:solidFill>
                  <a:srgbClr val="006598"/>
                </a:solidFill>
                <a:latin typeface="Arial"/>
                <a:cs typeface="Arial"/>
              </a:rPr>
              <a:t>l</a:t>
            </a:r>
            <a:r>
              <a:rPr sz="2800" b="1" spc="100" dirty="0">
                <a:solidFill>
                  <a:srgbClr val="006598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006598"/>
                </a:solidFill>
                <a:latin typeface="Arial"/>
                <a:cs typeface="Arial"/>
              </a:rPr>
              <a:t>Acce</a:t>
            </a:r>
            <a:r>
              <a:rPr sz="2800" b="1" spc="-15" dirty="0">
                <a:solidFill>
                  <a:srgbClr val="006598"/>
                </a:solidFill>
                <a:latin typeface="Arial"/>
                <a:cs typeface="Arial"/>
              </a:rPr>
              <a:t>s</a:t>
            </a:r>
            <a:r>
              <a:rPr sz="2800" b="1" spc="-20" dirty="0">
                <a:solidFill>
                  <a:srgbClr val="006598"/>
                </a:solidFill>
                <a:latin typeface="Arial"/>
                <a:cs typeface="Arial"/>
              </a:rPr>
              <a:t>s</a:t>
            </a:r>
            <a:r>
              <a:rPr sz="2800" b="1" spc="90" dirty="0">
                <a:solidFill>
                  <a:srgbClr val="006598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06598"/>
                </a:solidFill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28290" algn="l"/>
                <a:tab pos="8184515" algn="l"/>
              </a:tabLst>
              <a:defRPr/>
            </a:pPr>
            <a:r>
              <a:rPr sz="2800" b="1" u="heavy" spc="-10" dirty="0">
                <a:solidFill>
                  <a:srgbClr val="006598"/>
                </a:solidFill>
                <a:latin typeface="Arial"/>
                <a:cs typeface="Arial"/>
              </a:rPr>
              <a:t> </a:t>
            </a:r>
            <a:r>
              <a:rPr sz="2800" b="1" u="heavy" spc="-10" dirty="0">
                <a:solidFill>
                  <a:srgbClr val="006598"/>
                </a:solidFill>
                <a:latin typeface="Times New Roman"/>
                <a:cs typeface="Times New Roman"/>
              </a:rPr>
              <a:t>	</a:t>
            </a:r>
            <a:r>
              <a:rPr sz="2800" b="1" u="heavy" spc="-20" dirty="0">
                <a:solidFill>
                  <a:srgbClr val="006598"/>
                </a:solidFill>
                <a:latin typeface="Arial"/>
                <a:cs typeface="Arial"/>
              </a:rPr>
              <a:t>Dir</a:t>
            </a:r>
            <a:r>
              <a:rPr sz="2800" b="1" u="heavy" spc="-15" dirty="0">
                <a:solidFill>
                  <a:srgbClr val="006598"/>
                </a:solidFill>
                <a:latin typeface="Arial"/>
                <a:cs typeface="Arial"/>
              </a:rPr>
              <a:t>e</a:t>
            </a:r>
            <a:r>
              <a:rPr sz="2800" b="1" u="heavy" spc="-25" dirty="0">
                <a:solidFill>
                  <a:srgbClr val="006598"/>
                </a:solidFill>
                <a:latin typeface="Arial"/>
                <a:cs typeface="Arial"/>
              </a:rPr>
              <a:t>c</a:t>
            </a:r>
            <a:r>
              <a:rPr sz="2800" b="1" u="heavy" dirty="0">
                <a:solidFill>
                  <a:srgbClr val="006598"/>
                </a:solidFill>
                <a:latin typeface="Arial"/>
                <a:cs typeface="Arial"/>
              </a:rPr>
              <a:t>t</a:t>
            </a:r>
            <a:r>
              <a:rPr sz="2800" b="1" u="heavy" spc="-5" dirty="0">
                <a:solidFill>
                  <a:srgbClr val="006598"/>
                </a:solidFill>
                <a:latin typeface="Arial"/>
                <a:cs typeface="Arial"/>
              </a:rPr>
              <a:t>-</a:t>
            </a:r>
            <a:r>
              <a:rPr sz="2800" b="1" u="heavy" spc="-25" dirty="0">
                <a:solidFill>
                  <a:srgbClr val="006598"/>
                </a:solidFill>
                <a:latin typeface="Arial"/>
                <a:cs typeface="Arial"/>
              </a:rPr>
              <a:t>a</a:t>
            </a:r>
            <a:r>
              <a:rPr sz="2800" b="1" u="heavy" spc="-15" dirty="0">
                <a:solidFill>
                  <a:srgbClr val="006598"/>
                </a:solidFill>
                <a:latin typeface="Arial"/>
                <a:cs typeface="Arial"/>
              </a:rPr>
              <a:t>c</a:t>
            </a:r>
            <a:r>
              <a:rPr sz="2800" b="1" u="heavy" spc="-25" dirty="0">
                <a:solidFill>
                  <a:srgbClr val="006598"/>
                </a:solidFill>
                <a:latin typeface="Arial"/>
                <a:cs typeface="Arial"/>
              </a:rPr>
              <a:t>c</a:t>
            </a:r>
            <a:r>
              <a:rPr sz="2800" b="1" u="heavy" spc="-15" dirty="0">
                <a:solidFill>
                  <a:srgbClr val="006598"/>
                </a:solidFill>
                <a:latin typeface="Arial"/>
                <a:cs typeface="Arial"/>
              </a:rPr>
              <a:t>e</a:t>
            </a:r>
            <a:r>
              <a:rPr sz="2800" b="1" u="heavy" spc="-25" dirty="0">
                <a:solidFill>
                  <a:srgbClr val="006598"/>
                </a:solidFill>
                <a:latin typeface="Arial"/>
                <a:cs typeface="Arial"/>
              </a:rPr>
              <a:t>ss</a:t>
            </a:r>
            <a:r>
              <a:rPr sz="2800" b="1" u="heavy" spc="5" dirty="0">
                <a:solidFill>
                  <a:srgbClr val="006598"/>
                </a:solidFill>
                <a:latin typeface="Arial"/>
                <a:cs typeface="Arial"/>
              </a:rPr>
              <a:t> </a:t>
            </a:r>
            <a:r>
              <a:rPr sz="2800" b="1" u="heavy" spc="-15" dirty="0">
                <a:solidFill>
                  <a:srgbClr val="006598"/>
                </a:solidFill>
                <a:latin typeface="Arial"/>
                <a:cs typeface="Arial"/>
              </a:rPr>
              <a:t>File </a:t>
            </a:r>
            <a:r>
              <a:rPr sz="2800" b="1" u="heavy" dirty="0">
                <a:solidFill>
                  <a:srgbClr val="006598"/>
                </a:solidFill>
                <a:latin typeface="Times New Roman"/>
                <a:cs typeface="Times New Roman"/>
              </a:rPr>
              <a:t>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4" name="object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BCBC8768-3F97-4252-B496-E9F310A38A80}" type="slidenum">
              <a:rPr/>
              <a:pPr>
                <a:defRPr/>
              </a:pPr>
              <a:t>12</a:t>
            </a:fld>
            <a:endParaRPr/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040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Other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Acces</a:t>
            </a:r>
            <a:r>
              <a:rPr dirty="0"/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Methods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8CCD88EA-0490-4BFC-BE48-38B875194098}" type="slidenum">
              <a:rPr/>
              <a:pPr>
                <a:defRPr/>
              </a:pPr>
              <a:t>13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1035050" y="1416050"/>
            <a:ext cx="7140575" cy="3106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983200"/>
              </a:buClr>
              <a:buSzPct val="91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Can be built on top of base methods</a:t>
            </a:r>
          </a:p>
          <a:p>
            <a:pPr marL="354013" indent="-341313">
              <a:spcBef>
                <a:spcPts val="475"/>
              </a:spcBef>
              <a:buClr>
                <a:srgbClr val="983200"/>
              </a:buClr>
              <a:buSzPct val="91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General involve creation of an </a:t>
            </a:r>
            <a:r>
              <a:rPr lang="en-US" sz="1600">
                <a:solidFill>
                  <a:srgbClr val="0032CC"/>
                </a:solidFill>
                <a:latin typeface="Arial" charset="0"/>
              </a:rPr>
              <a:t>index </a:t>
            </a:r>
            <a:r>
              <a:rPr lang="en-US" sz="1600">
                <a:latin typeface="Arial" charset="0"/>
              </a:rPr>
              <a:t>for the file</a:t>
            </a:r>
          </a:p>
          <a:p>
            <a:pPr marL="354013" indent="-341313">
              <a:lnSpc>
                <a:spcPts val="1725"/>
              </a:lnSpc>
              <a:spcBef>
                <a:spcPts val="700"/>
              </a:spcBef>
              <a:buClr>
                <a:srgbClr val="983200"/>
              </a:buClr>
              <a:buSzPct val="91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Keep index in memory for fast determination of location of data to be operated on (consider UPC code plus record of data about that item)</a:t>
            </a:r>
          </a:p>
          <a:p>
            <a:pPr marL="354013" indent="-341313">
              <a:spcBef>
                <a:spcPts val="450"/>
              </a:spcBef>
              <a:buClr>
                <a:srgbClr val="983200"/>
              </a:buClr>
              <a:buSzPct val="91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If too large, index (in memory) of the index (on disk)</a:t>
            </a:r>
          </a:p>
          <a:p>
            <a:pPr marL="354013" indent="-341313">
              <a:spcBef>
                <a:spcPts val="475"/>
              </a:spcBef>
              <a:buClr>
                <a:srgbClr val="983200"/>
              </a:buClr>
              <a:buSzPct val="91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IBM indexed sequential-access method (ISAM)</a:t>
            </a:r>
          </a:p>
          <a:p>
            <a:pPr marL="755650" lvl="1" indent="-285750">
              <a:spcBef>
                <a:spcPts val="475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Small master index, points to disk blocks of secondary index</a:t>
            </a:r>
          </a:p>
          <a:p>
            <a:pPr marL="755650" lvl="1" indent="-285750">
              <a:spcBef>
                <a:spcPts val="475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File kept sorted on a defined key</a:t>
            </a:r>
          </a:p>
          <a:p>
            <a:pPr marL="755650" lvl="1" indent="-285750">
              <a:spcBef>
                <a:spcPts val="475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All done by the OS</a:t>
            </a:r>
          </a:p>
          <a:p>
            <a:pPr marL="354013" indent="-341313">
              <a:lnSpc>
                <a:spcPts val="1725"/>
              </a:lnSpc>
              <a:spcBef>
                <a:spcPts val="700"/>
              </a:spcBef>
              <a:buClr>
                <a:srgbClr val="983200"/>
              </a:buClr>
              <a:buSzPct val="91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z="1600">
                <a:latin typeface="Arial" charset="0"/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1830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Ex</a:t>
            </a:r>
            <a:r>
              <a:rPr spc="-15" dirty="0"/>
              <a:t>a</a:t>
            </a:r>
            <a:r>
              <a:rPr spc="-5" dirty="0"/>
              <a:t>mpl</a:t>
            </a:r>
            <a:r>
              <a:rPr dirty="0"/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Ind</a:t>
            </a:r>
            <a:r>
              <a:rPr spc="-15" dirty="0"/>
              <a:t>e</a:t>
            </a:r>
            <a:r>
              <a:rPr dirty="0"/>
              <a:t>x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Rel</a:t>
            </a:r>
            <a:r>
              <a:rPr spc="-10" dirty="0"/>
              <a:t>a</a:t>
            </a:r>
            <a:r>
              <a:rPr dirty="0"/>
              <a:t>tive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Fil</a:t>
            </a:r>
            <a:r>
              <a:rPr spc="-15" dirty="0"/>
              <a:t>e</a:t>
            </a:r>
            <a:r>
              <a:rPr dirty="0"/>
              <a:t>s</a:t>
            </a:r>
          </a:p>
        </p:txBody>
      </p:sp>
      <p:sp>
        <p:nvSpPr>
          <p:cNvPr id="22531" name="object 3"/>
          <p:cNvSpPr>
            <a:spLocks noChangeArrowheads="1"/>
          </p:cNvSpPr>
          <p:nvPr/>
        </p:nvSpPr>
        <p:spPr bwMode="auto">
          <a:xfrm>
            <a:off x="1579563" y="1531938"/>
            <a:ext cx="5902325" cy="3978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57E51FA1-AD7C-42F6-A34A-635E1F0018DB}" type="slidenum">
              <a:rPr/>
              <a:pPr>
                <a:defRPr/>
              </a:pPr>
              <a:t>14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3888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Structure</a:t>
            </a:r>
          </a:p>
        </p:txBody>
      </p:sp>
      <p:sp>
        <p:nvSpPr>
          <p:cNvPr id="23555" name="object 3"/>
          <p:cNvSpPr>
            <a:spLocks/>
          </p:cNvSpPr>
          <p:nvPr/>
        </p:nvSpPr>
        <p:spPr bwMode="auto">
          <a:xfrm>
            <a:off x="2819400" y="2286000"/>
            <a:ext cx="533400" cy="4572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7749" y="173666"/>
              </a:cxn>
              <a:cxn ang="0">
                <a:pos x="29764" y="123546"/>
              </a:cxn>
              <a:cxn ang="0">
                <a:pos x="64192" y="79831"/>
              </a:cxn>
              <a:cxn ang="0">
                <a:pos x="93125" y="55029"/>
              </a:cxn>
              <a:cxn ang="0">
                <a:pos x="126204" y="34250"/>
              </a:cxn>
              <a:cxn ang="0">
                <a:pos x="162879" y="17965"/>
              </a:cxn>
              <a:cxn ang="0">
                <a:pos x="202601" y="6643"/>
              </a:cxn>
              <a:cxn ang="0">
                <a:pos x="244823" y="757"/>
              </a:cxn>
              <a:cxn ang="0">
                <a:pos x="266699" y="0"/>
              </a:cxn>
              <a:cxn ang="0">
                <a:pos x="288575" y="757"/>
              </a:cxn>
              <a:cxn ang="0">
                <a:pos x="330796" y="6643"/>
              </a:cxn>
              <a:cxn ang="0">
                <a:pos x="370518" y="17965"/>
              </a:cxn>
              <a:cxn ang="0">
                <a:pos x="407193" y="34250"/>
              </a:cxn>
              <a:cxn ang="0">
                <a:pos x="440271" y="55029"/>
              </a:cxn>
              <a:cxn ang="0">
                <a:pos x="469205" y="79831"/>
              </a:cxn>
              <a:cxn ang="0">
                <a:pos x="503634" y="123546"/>
              </a:cxn>
              <a:cxn ang="0">
                <a:pos x="525649" y="173666"/>
              </a:cxn>
              <a:cxn ang="0">
                <a:pos x="533399" y="228599"/>
              </a:cxn>
              <a:cxn ang="0">
                <a:pos x="532515" y="247348"/>
              </a:cxn>
              <a:cxn ang="0">
                <a:pos x="519804" y="300853"/>
              </a:cxn>
              <a:cxn ang="0">
                <a:pos x="493445" y="349014"/>
              </a:cxn>
              <a:cxn ang="0">
                <a:pos x="455291" y="390243"/>
              </a:cxn>
              <a:cxn ang="0">
                <a:pos x="424216" y="413092"/>
              </a:cxn>
              <a:cxn ang="0">
                <a:pos x="389270" y="431683"/>
              </a:cxn>
              <a:cxn ang="0">
                <a:pos x="351003" y="445545"/>
              </a:cxn>
              <a:cxn ang="0">
                <a:pos x="309963" y="454207"/>
              </a:cxn>
              <a:cxn ang="0">
                <a:pos x="266699" y="457199"/>
              </a:cxn>
              <a:cxn ang="0">
                <a:pos x="244823" y="456442"/>
              </a:cxn>
              <a:cxn ang="0">
                <a:pos x="202601" y="450556"/>
              </a:cxn>
              <a:cxn ang="0">
                <a:pos x="162879" y="439234"/>
              </a:cxn>
              <a:cxn ang="0">
                <a:pos x="126204" y="422949"/>
              </a:cxn>
              <a:cxn ang="0">
                <a:pos x="93125" y="402170"/>
              </a:cxn>
              <a:cxn ang="0">
                <a:pos x="64192" y="377368"/>
              </a:cxn>
              <a:cxn ang="0">
                <a:pos x="29764" y="333653"/>
              </a:cxn>
              <a:cxn ang="0">
                <a:pos x="7749" y="283533"/>
              </a:cxn>
              <a:cxn ang="0">
                <a:pos x="0" y="228599"/>
              </a:cxn>
            </a:cxnLst>
            <a:rect l="0" t="0" r="r" b="b"/>
            <a:pathLst>
              <a:path w="533400" h="457200">
                <a:moveTo>
                  <a:pt x="0" y="228599"/>
                </a:moveTo>
                <a:lnTo>
                  <a:pt x="7749" y="173666"/>
                </a:lnTo>
                <a:lnTo>
                  <a:pt x="29764" y="123546"/>
                </a:lnTo>
                <a:lnTo>
                  <a:pt x="64192" y="79831"/>
                </a:lnTo>
                <a:lnTo>
                  <a:pt x="93125" y="55029"/>
                </a:lnTo>
                <a:lnTo>
                  <a:pt x="126204" y="34250"/>
                </a:lnTo>
                <a:lnTo>
                  <a:pt x="162879" y="17965"/>
                </a:lnTo>
                <a:lnTo>
                  <a:pt x="202601" y="6643"/>
                </a:lnTo>
                <a:lnTo>
                  <a:pt x="244823" y="757"/>
                </a:lnTo>
                <a:lnTo>
                  <a:pt x="266699" y="0"/>
                </a:lnTo>
                <a:lnTo>
                  <a:pt x="288575" y="757"/>
                </a:lnTo>
                <a:lnTo>
                  <a:pt x="330796" y="6643"/>
                </a:lnTo>
                <a:lnTo>
                  <a:pt x="370518" y="17965"/>
                </a:lnTo>
                <a:lnTo>
                  <a:pt x="407193" y="34250"/>
                </a:lnTo>
                <a:lnTo>
                  <a:pt x="440271" y="55029"/>
                </a:lnTo>
                <a:lnTo>
                  <a:pt x="469205" y="79831"/>
                </a:lnTo>
                <a:lnTo>
                  <a:pt x="503634" y="123546"/>
                </a:lnTo>
                <a:lnTo>
                  <a:pt x="525649" y="173666"/>
                </a:lnTo>
                <a:lnTo>
                  <a:pt x="533399" y="228599"/>
                </a:lnTo>
                <a:lnTo>
                  <a:pt x="532515" y="247348"/>
                </a:lnTo>
                <a:lnTo>
                  <a:pt x="519804" y="300853"/>
                </a:lnTo>
                <a:lnTo>
                  <a:pt x="493445" y="349014"/>
                </a:lnTo>
                <a:lnTo>
                  <a:pt x="455291" y="390243"/>
                </a:lnTo>
                <a:lnTo>
                  <a:pt x="424216" y="413092"/>
                </a:lnTo>
                <a:lnTo>
                  <a:pt x="389270" y="431683"/>
                </a:lnTo>
                <a:lnTo>
                  <a:pt x="351003" y="445545"/>
                </a:lnTo>
                <a:lnTo>
                  <a:pt x="309963" y="454207"/>
                </a:lnTo>
                <a:lnTo>
                  <a:pt x="266699" y="457199"/>
                </a:lnTo>
                <a:lnTo>
                  <a:pt x="244823" y="456442"/>
                </a:lnTo>
                <a:lnTo>
                  <a:pt x="202601" y="450556"/>
                </a:lnTo>
                <a:lnTo>
                  <a:pt x="162879" y="439234"/>
                </a:lnTo>
                <a:lnTo>
                  <a:pt x="126204" y="422949"/>
                </a:lnTo>
                <a:lnTo>
                  <a:pt x="93125" y="402170"/>
                </a:lnTo>
                <a:lnTo>
                  <a:pt x="64192" y="377368"/>
                </a:lnTo>
                <a:lnTo>
                  <a:pt x="29764" y="333653"/>
                </a:lnTo>
                <a:lnTo>
                  <a:pt x="7749" y="283533"/>
                </a:lnTo>
                <a:lnTo>
                  <a:pt x="0" y="22859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6" name="object 4"/>
          <p:cNvSpPr>
            <a:spLocks/>
          </p:cNvSpPr>
          <p:nvPr/>
        </p:nvSpPr>
        <p:spPr bwMode="auto">
          <a:xfrm>
            <a:off x="3581400" y="2286000"/>
            <a:ext cx="533400" cy="4572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7750" y="173666"/>
              </a:cxn>
              <a:cxn ang="0">
                <a:pos x="29765" y="123546"/>
              </a:cxn>
              <a:cxn ang="0">
                <a:pos x="64194" y="79831"/>
              </a:cxn>
              <a:cxn ang="0">
                <a:pos x="93128" y="55029"/>
              </a:cxn>
              <a:cxn ang="0">
                <a:pos x="126206" y="34250"/>
              </a:cxn>
              <a:cxn ang="0">
                <a:pos x="162881" y="17965"/>
              </a:cxn>
              <a:cxn ang="0">
                <a:pos x="202603" y="6643"/>
              </a:cxn>
              <a:cxn ang="0">
                <a:pos x="244824" y="757"/>
              </a:cxn>
              <a:cxn ang="0">
                <a:pos x="266699" y="0"/>
              </a:cxn>
              <a:cxn ang="0">
                <a:pos x="288575" y="757"/>
              </a:cxn>
              <a:cxn ang="0">
                <a:pos x="330796" y="6643"/>
              </a:cxn>
              <a:cxn ang="0">
                <a:pos x="370518" y="17965"/>
              </a:cxn>
              <a:cxn ang="0">
                <a:pos x="407193" y="34250"/>
              </a:cxn>
              <a:cxn ang="0">
                <a:pos x="440271" y="55029"/>
              </a:cxn>
              <a:cxn ang="0">
                <a:pos x="469205" y="79831"/>
              </a:cxn>
              <a:cxn ang="0">
                <a:pos x="503634" y="123546"/>
              </a:cxn>
              <a:cxn ang="0">
                <a:pos x="525649" y="173666"/>
              </a:cxn>
              <a:cxn ang="0">
                <a:pos x="533399" y="228599"/>
              </a:cxn>
              <a:cxn ang="0">
                <a:pos x="532515" y="247348"/>
              </a:cxn>
              <a:cxn ang="0">
                <a:pos x="519804" y="300853"/>
              </a:cxn>
              <a:cxn ang="0">
                <a:pos x="493445" y="349014"/>
              </a:cxn>
              <a:cxn ang="0">
                <a:pos x="455291" y="390243"/>
              </a:cxn>
              <a:cxn ang="0">
                <a:pos x="424216" y="413092"/>
              </a:cxn>
              <a:cxn ang="0">
                <a:pos x="389270" y="431683"/>
              </a:cxn>
              <a:cxn ang="0">
                <a:pos x="351003" y="445545"/>
              </a:cxn>
              <a:cxn ang="0">
                <a:pos x="309963" y="454207"/>
              </a:cxn>
              <a:cxn ang="0">
                <a:pos x="266699" y="457199"/>
              </a:cxn>
              <a:cxn ang="0">
                <a:pos x="244824" y="456442"/>
              </a:cxn>
              <a:cxn ang="0">
                <a:pos x="202603" y="450556"/>
              </a:cxn>
              <a:cxn ang="0">
                <a:pos x="162881" y="439234"/>
              </a:cxn>
              <a:cxn ang="0">
                <a:pos x="126206" y="422949"/>
              </a:cxn>
              <a:cxn ang="0">
                <a:pos x="93128" y="402170"/>
              </a:cxn>
              <a:cxn ang="0">
                <a:pos x="64194" y="377368"/>
              </a:cxn>
              <a:cxn ang="0">
                <a:pos x="29765" y="333653"/>
              </a:cxn>
              <a:cxn ang="0">
                <a:pos x="7750" y="283533"/>
              </a:cxn>
              <a:cxn ang="0">
                <a:pos x="0" y="228599"/>
              </a:cxn>
            </a:cxnLst>
            <a:rect l="0" t="0" r="r" b="b"/>
            <a:pathLst>
              <a:path w="533400" h="457200">
                <a:moveTo>
                  <a:pt x="0" y="228599"/>
                </a:moveTo>
                <a:lnTo>
                  <a:pt x="7750" y="173666"/>
                </a:lnTo>
                <a:lnTo>
                  <a:pt x="29765" y="123546"/>
                </a:lnTo>
                <a:lnTo>
                  <a:pt x="64194" y="79831"/>
                </a:lnTo>
                <a:lnTo>
                  <a:pt x="93128" y="55029"/>
                </a:lnTo>
                <a:lnTo>
                  <a:pt x="126206" y="34250"/>
                </a:lnTo>
                <a:lnTo>
                  <a:pt x="162881" y="17965"/>
                </a:lnTo>
                <a:lnTo>
                  <a:pt x="202603" y="6643"/>
                </a:lnTo>
                <a:lnTo>
                  <a:pt x="244824" y="757"/>
                </a:lnTo>
                <a:lnTo>
                  <a:pt x="266699" y="0"/>
                </a:lnTo>
                <a:lnTo>
                  <a:pt x="288575" y="757"/>
                </a:lnTo>
                <a:lnTo>
                  <a:pt x="330796" y="6643"/>
                </a:lnTo>
                <a:lnTo>
                  <a:pt x="370518" y="17965"/>
                </a:lnTo>
                <a:lnTo>
                  <a:pt x="407193" y="34250"/>
                </a:lnTo>
                <a:lnTo>
                  <a:pt x="440271" y="55029"/>
                </a:lnTo>
                <a:lnTo>
                  <a:pt x="469205" y="79831"/>
                </a:lnTo>
                <a:lnTo>
                  <a:pt x="503634" y="123546"/>
                </a:lnTo>
                <a:lnTo>
                  <a:pt x="525649" y="173666"/>
                </a:lnTo>
                <a:lnTo>
                  <a:pt x="533399" y="228599"/>
                </a:lnTo>
                <a:lnTo>
                  <a:pt x="532515" y="247348"/>
                </a:lnTo>
                <a:lnTo>
                  <a:pt x="519804" y="300853"/>
                </a:lnTo>
                <a:lnTo>
                  <a:pt x="493445" y="349014"/>
                </a:lnTo>
                <a:lnTo>
                  <a:pt x="455291" y="390243"/>
                </a:lnTo>
                <a:lnTo>
                  <a:pt x="424216" y="413092"/>
                </a:lnTo>
                <a:lnTo>
                  <a:pt x="389270" y="431683"/>
                </a:lnTo>
                <a:lnTo>
                  <a:pt x="351003" y="445545"/>
                </a:lnTo>
                <a:lnTo>
                  <a:pt x="309963" y="454207"/>
                </a:lnTo>
                <a:lnTo>
                  <a:pt x="266699" y="457199"/>
                </a:lnTo>
                <a:lnTo>
                  <a:pt x="244824" y="456442"/>
                </a:lnTo>
                <a:lnTo>
                  <a:pt x="202603" y="450556"/>
                </a:lnTo>
                <a:lnTo>
                  <a:pt x="162881" y="439234"/>
                </a:lnTo>
                <a:lnTo>
                  <a:pt x="126206" y="422949"/>
                </a:lnTo>
                <a:lnTo>
                  <a:pt x="93128" y="402170"/>
                </a:lnTo>
                <a:lnTo>
                  <a:pt x="64194" y="377368"/>
                </a:lnTo>
                <a:lnTo>
                  <a:pt x="29765" y="333653"/>
                </a:lnTo>
                <a:lnTo>
                  <a:pt x="7750" y="283533"/>
                </a:lnTo>
                <a:lnTo>
                  <a:pt x="0" y="22859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object 5"/>
          <p:cNvSpPr>
            <a:spLocks/>
          </p:cNvSpPr>
          <p:nvPr/>
        </p:nvSpPr>
        <p:spPr bwMode="auto">
          <a:xfrm>
            <a:off x="4343400" y="2286000"/>
            <a:ext cx="533400" cy="4572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7750" y="173666"/>
              </a:cxn>
              <a:cxn ang="0">
                <a:pos x="29765" y="123546"/>
              </a:cxn>
              <a:cxn ang="0">
                <a:pos x="64194" y="79831"/>
              </a:cxn>
              <a:cxn ang="0">
                <a:pos x="93128" y="55029"/>
              </a:cxn>
              <a:cxn ang="0">
                <a:pos x="126206" y="34250"/>
              </a:cxn>
              <a:cxn ang="0">
                <a:pos x="162881" y="17965"/>
              </a:cxn>
              <a:cxn ang="0">
                <a:pos x="202603" y="6643"/>
              </a:cxn>
              <a:cxn ang="0">
                <a:pos x="244824" y="757"/>
              </a:cxn>
              <a:cxn ang="0">
                <a:pos x="266699" y="0"/>
              </a:cxn>
              <a:cxn ang="0">
                <a:pos x="288575" y="757"/>
              </a:cxn>
              <a:cxn ang="0">
                <a:pos x="330796" y="6643"/>
              </a:cxn>
              <a:cxn ang="0">
                <a:pos x="370518" y="17965"/>
              </a:cxn>
              <a:cxn ang="0">
                <a:pos x="407193" y="34250"/>
              </a:cxn>
              <a:cxn ang="0">
                <a:pos x="440271" y="55029"/>
              </a:cxn>
              <a:cxn ang="0">
                <a:pos x="469205" y="79831"/>
              </a:cxn>
              <a:cxn ang="0">
                <a:pos x="503634" y="123546"/>
              </a:cxn>
              <a:cxn ang="0">
                <a:pos x="525649" y="173666"/>
              </a:cxn>
              <a:cxn ang="0">
                <a:pos x="533399" y="228599"/>
              </a:cxn>
              <a:cxn ang="0">
                <a:pos x="532515" y="247348"/>
              </a:cxn>
              <a:cxn ang="0">
                <a:pos x="519804" y="300853"/>
              </a:cxn>
              <a:cxn ang="0">
                <a:pos x="493445" y="349014"/>
              </a:cxn>
              <a:cxn ang="0">
                <a:pos x="455291" y="390243"/>
              </a:cxn>
              <a:cxn ang="0">
                <a:pos x="424216" y="413092"/>
              </a:cxn>
              <a:cxn ang="0">
                <a:pos x="389270" y="431683"/>
              </a:cxn>
              <a:cxn ang="0">
                <a:pos x="351003" y="445545"/>
              </a:cxn>
              <a:cxn ang="0">
                <a:pos x="309963" y="454207"/>
              </a:cxn>
              <a:cxn ang="0">
                <a:pos x="266699" y="457199"/>
              </a:cxn>
              <a:cxn ang="0">
                <a:pos x="244824" y="456442"/>
              </a:cxn>
              <a:cxn ang="0">
                <a:pos x="202603" y="450556"/>
              </a:cxn>
              <a:cxn ang="0">
                <a:pos x="162881" y="439234"/>
              </a:cxn>
              <a:cxn ang="0">
                <a:pos x="126206" y="422949"/>
              </a:cxn>
              <a:cxn ang="0">
                <a:pos x="93128" y="402170"/>
              </a:cxn>
              <a:cxn ang="0">
                <a:pos x="64194" y="377368"/>
              </a:cxn>
              <a:cxn ang="0">
                <a:pos x="29765" y="333653"/>
              </a:cxn>
              <a:cxn ang="0">
                <a:pos x="7750" y="283533"/>
              </a:cxn>
              <a:cxn ang="0">
                <a:pos x="0" y="228599"/>
              </a:cxn>
            </a:cxnLst>
            <a:rect l="0" t="0" r="r" b="b"/>
            <a:pathLst>
              <a:path w="533400" h="457200">
                <a:moveTo>
                  <a:pt x="0" y="228599"/>
                </a:moveTo>
                <a:lnTo>
                  <a:pt x="7750" y="173666"/>
                </a:lnTo>
                <a:lnTo>
                  <a:pt x="29765" y="123546"/>
                </a:lnTo>
                <a:lnTo>
                  <a:pt x="64194" y="79831"/>
                </a:lnTo>
                <a:lnTo>
                  <a:pt x="93128" y="55029"/>
                </a:lnTo>
                <a:lnTo>
                  <a:pt x="126206" y="34250"/>
                </a:lnTo>
                <a:lnTo>
                  <a:pt x="162881" y="17965"/>
                </a:lnTo>
                <a:lnTo>
                  <a:pt x="202603" y="6643"/>
                </a:lnTo>
                <a:lnTo>
                  <a:pt x="244824" y="757"/>
                </a:lnTo>
                <a:lnTo>
                  <a:pt x="266699" y="0"/>
                </a:lnTo>
                <a:lnTo>
                  <a:pt x="288575" y="757"/>
                </a:lnTo>
                <a:lnTo>
                  <a:pt x="330796" y="6643"/>
                </a:lnTo>
                <a:lnTo>
                  <a:pt x="370518" y="17965"/>
                </a:lnTo>
                <a:lnTo>
                  <a:pt x="407193" y="34250"/>
                </a:lnTo>
                <a:lnTo>
                  <a:pt x="440271" y="55029"/>
                </a:lnTo>
                <a:lnTo>
                  <a:pt x="469205" y="79831"/>
                </a:lnTo>
                <a:lnTo>
                  <a:pt x="503634" y="123546"/>
                </a:lnTo>
                <a:lnTo>
                  <a:pt x="525649" y="173666"/>
                </a:lnTo>
                <a:lnTo>
                  <a:pt x="533399" y="228599"/>
                </a:lnTo>
                <a:lnTo>
                  <a:pt x="532515" y="247348"/>
                </a:lnTo>
                <a:lnTo>
                  <a:pt x="519804" y="300853"/>
                </a:lnTo>
                <a:lnTo>
                  <a:pt x="493445" y="349014"/>
                </a:lnTo>
                <a:lnTo>
                  <a:pt x="455291" y="390243"/>
                </a:lnTo>
                <a:lnTo>
                  <a:pt x="424216" y="413092"/>
                </a:lnTo>
                <a:lnTo>
                  <a:pt x="389270" y="431683"/>
                </a:lnTo>
                <a:lnTo>
                  <a:pt x="351003" y="445545"/>
                </a:lnTo>
                <a:lnTo>
                  <a:pt x="309963" y="454207"/>
                </a:lnTo>
                <a:lnTo>
                  <a:pt x="266699" y="457199"/>
                </a:lnTo>
                <a:lnTo>
                  <a:pt x="244824" y="456442"/>
                </a:lnTo>
                <a:lnTo>
                  <a:pt x="202603" y="450556"/>
                </a:lnTo>
                <a:lnTo>
                  <a:pt x="162881" y="439234"/>
                </a:lnTo>
                <a:lnTo>
                  <a:pt x="126206" y="422949"/>
                </a:lnTo>
                <a:lnTo>
                  <a:pt x="93128" y="402170"/>
                </a:lnTo>
                <a:lnTo>
                  <a:pt x="64194" y="377368"/>
                </a:lnTo>
                <a:lnTo>
                  <a:pt x="29765" y="333653"/>
                </a:lnTo>
                <a:lnTo>
                  <a:pt x="7750" y="283533"/>
                </a:lnTo>
                <a:lnTo>
                  <a:pt x="0" y="22859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object 6"/>
          <p:cNvSpPr>
            <a:spLocks/>
          </p:cNvSpPr>
          <p:nvPr/>
        </p:nvSpPr>
        <p:spPr bwMode="auto">
          <a:xfrm>
            <a:off x="5105400" y="2286000"/>
            <a:ext cx="533400" cy="4572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7750" y="173666"/>
              </a:cxn>
              <a:cxn ang="0">
                <a:pos x="29765" y="123546"/>
              </a:cxn>
              <a:cxn ang="0">
                <a:pos x="64194" y="79831"/>
              </a:cxn>
              <a:cxn ang="0">
                <a:pos x="93128" y="55029"/>
              </a:cxn>
              <a:cxn ang="0">
                <a:pos x="126206" y="34250"/>
              </a:cxn>
              <a:cxn ang="0">
                <a:pos x="162881" y="17965"/>
              </a:cxn>
              <a:cxn ang="0">
                <a:pos x="202603" y="6643"/>
              </a:cxn>
              <a:cxn ang="0">
                <a:pos x="244824" y="757"/>
              </a:cxn>
              <a:cxn ang="0">
                <a:pos x="266699" y="0"/>
              </a:cxn>
              <a:cxn ang="0">
                <a:pos x="288575" y="757"/>
              </a:cxn>
              <a:cxn ang="0">
                <a:pos x="330796" y="6643"/>
              </a:cxn>
              <a:cxn ang="0">
                <a:pos x="370518" y="17965"/>
              </a:cxn>
              <a:cxn ang="0">
                <a:pos x="407193" y="34250"/>
              </a:cxn>
              <a:cxn ang="0">
                <a:pos x="440271" y="55029"/>
              </a:cxn>
              <a:cxn ang="0">
                <a:pos x="469205" y="79831"/>
              </a:cxn>
              <a:cxn ang="0">
                <a:pos x="503634" y="123546"/>
              </a:cxn>
              <a:cxn ang="0">
                <a:pos x="525649" y="173666"/>
              </a:cxn>
              <a:cxn ang="0">
                <a:pos x="533399" y="228599"/>
              </a:cxn>
              <a:cxn ang="0">
                <a:pos x="532515" y="247348"/>
              </a:cxn>
              <a:cxn ang="0">
                <a:pos x="519804" y="300853"/>
              </a:cxn>
              <a:cxn ang="0">
                <a:pos x="493445" y="349014"/>
              </a:cxn>
              <a:cxn ang="0">
                <a:pos x="455291" y="390243"/>
              </a:cxn>
              <a:cxn ang="0">
                <a:pos x="424216" y="413092"/>
              </a:cxn>
              <a:cxn ang="0">
                <a:pos x="389270" y="431683"/>
              </a:cxn>
              <a:cxn ang="0">
                <a:pos x="351003" y="445545"/>
              </a:cxn>
              <a:cxn ang="0">
                <a:pos x="309963" y="454207"/>
              </a:cxn>
              <a:cxn ang="0">
                <a:pos x="266699" y="457199"/>
              </a:cxn>
              <a:cxn ang="0">
                <a:pos x="244824" y="456442"/>
              </a:cxn>
              <a:cxn ang="0">
                <a:pos x="202603" y="450556"/>
              </a:cxn>
              <a:cxn ang="0">
                <a:pos x="162881" y="439234"/>
              </a:cxn>
              <a:cxn ang="0">
                <a:pos x="126206" y="422949"/>
              </a:cxn>
              <a:cxn ang="0">
                <a:pos x="93128" y="402170"/>
              </a:cxn>
              <a:cxn ang="0">
                <a:pos x="64194" y="377368"/>
              </a:cxn>
              <a:cxn ang="0">
                <a:pos x="29765" y="333653"/>
              </a:cxn>
              <a:cxn ang="0">
                <a:pos x="7750" y="283533"/>
              </a:cxn>
              <a:cxn ang="0">
                <a:pos x="0" y="228599"/>
              </a:cxn>
            </a:cxnLst>
            <a:rect l="0" t="0" r="r" b="b"/>
            <a:pathLst>
              <a:path w="533400" h="457200">
                <a:moveTo>
                  <a:pt x="0" y="228599"/>
                </a:moveTo>
                <a:lnTo>
                  <a:pt x="7750" y="173666"/>
                </a:lnTo>
                <a:lnTo>
                  <a:pt x="29765" y="123546"/>
                </a:lnTo>
                <a:lnTo>
                  <a:pt x="64194" y="79831"/>
                </a:lnTo>
                <a:lnTo>
                  <a:pt x="93128" y="55029"/>
                </a:lnTo>
                <a:lnTo>
                  <a:pt x="126206" y="34250"/>
                </a:lnTo>
                <a:lnTo>
                  <a:pt x="162881" y="17965"/>
                </a:lnTo>
                <a:lnTo>
                  <a:pt x="202603" y="6643"/>
                </a:lnTo>
                <a:lnTo>
                  <a:pt x="244824" y="757"/>
                </a:lnTo>
                <a:lnTo>
                  <a:pt x="266699" y="0"/>
                </a:lnTo>
                <a:lnTo>
                  <a:pt x="288575" y="757"/>
                </a:lnTo>
                <a:lnTo>
                  <a:pt x="330796" y="6643"/>
                </a:lnTo>
                <a:lnTo>
                  <a:pt x="370518" y="17965"/>
                </a:lnTo>
                <a:lnTo>
                  <a:pt x="407193" y="34250"/>
                </a:lnTo>
                <a:lnTo>
                  <a:pt x="440271" y="55029"/>
                </a:lnTo>
                <a:lnTo>
                  <a:pt x="469205" y="79831"/>
                </a:lnTo>
                <a:lnTo>
                  <a:pt x="503634" y="123546"/>
                </a:lnTo>
                <a:lnTo>
                  <a:pt x="525649" y="173666"/>
                </a:lnTo>
                <a:lnTo>
                  <a:pt x="533399" y="228599"/>
                </a:lnTo>
                <a:lnTo>
                  <a:pt x="532515" y="247348"/>
                </a:lnTo>
                <a:lnTo>
                  <a:pt x="519804" y="300853"/>
                </a:lnTo>
                <a:lnTo>
                  <a:pt x="493445" y="349014"/>
                </a:lnTo>
                <a:lnTo>
                  <a:pt x="455291" y="390243"/>
                </a:lnTo>
                <a:lnTo>
                  <a:pt x="424216" y="413092"/>
                </a:lnTo>
                <a:lnTo>
                  <a:pt x="389270" y="431683"/>
                </a:lnTo>
                <a:lnTo>
                  <a:pt x="351003" y="445545"/>
                </a:lnTo>
                <a:lnTo>
                  <a:pt x="309963" y="454207"/>
                </a:lnTo>
                <a:lnTo>
                  <a:pt x="266699" y="457199"/>
                </a:lnTo>
                <a:lnTo>
                  <a:pt x="244824" y="456442"/>
                </a:lnTo>
                <a:lnTo>
                  <a:pt x="202603" y="450556"/>
                </a:lnTo>
                <a:lnTo>
                  <a:pt x="162881" y="439234"/>
                </a:lnTo>
                <a:lnTo>
                  <a:pt x="126206" y="422949"/>
                </a:lnTo>
                <a:lnTo>
                  <a:pt x="93128" y="402170"/>
                </a:lnTo>
                <a:lnTo>
                  <a:pt x="64194" y="377368"/>
                </a:lnTo>
                <a:lnTo>
                  <a:pt x="29765" y="333653"/>
                </a:lnTo>
                <a:lnTo>
                  <a:pt x="7750" y="283533"/>
                </a:lnTo>
                <a:lnTo>
                  <a:pt x="0" y="22859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9" name="object 7"/>
          <p:cNvSpPr>
            <a:spLocks/>
          </p:cNvSpPr>
          <p:nvPr/>
        </p:nvSpPr>
        <p:spPr bwMode="auto">
          <a:xfrm>
            <a:off x="5867400" y="2590800"/>
            <a:ext cx="533400" cy="4572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7750" y="173666"/>
              </a:cxn>
              <a:cxn ang="0">
                <a:pos x="29765" y="123546"/>
              </a:cxn>
              <a:cxn ang="0">
                <a:pos x="64194" y="79831"/>
              </a:cxn>
              <a:cxn ang="0">
                <a:pos x="93128" y="55029"/>
              </a:cxn>
              <a:cxn ang="0">
                <a:pos x="126206" y="34250"/>
              </a:cxn>
              <a:cxn ang="0">
                <a:pos x="162881" y="17965"/>
              </a:cxn>
              <a:cxn ang="0">
                <a:pos x="202603" y="6643"/>
              </a:cxn>
              <a:cxn ang="0">
                <a:pos x="244824" y="757"/>
              </a:cxn>
              <a:cxn ang="0">
                <a:pos x="266699" y="0"/>
              </a:cxn>
              <a:cxn ang="0">
                <a:pos x="288575" y="757"/>
              </a:cxn>
              <a:cxn ang="0">
                <a:pos x="330796" y="6643"/>
              </a:cxn>
              <a:cxn ang="0">
                <a:pos x="370518" y="17965"/>
              </a:cxn>
              <a:cxn ang="0">
                <a:pos x="407193" y="34250"/>
              </a:cxn>
              <a:cxn ang="0">
                <a:pos x="440271" y="55029"/>
              </a:cxn>
              <a:cxn ang="0">
                <a:pos x="469205" y="79831"/>
              </a:cxn>
              <a:cxn ang="0">
                <a:pos x="503634" y="123546"/>
              </a:cxn>
              <a:cxn ang="0">
                <a:pos x="525649" y="173666"/>
              </a:cxn>
              <a:cxn ang="0">
                <a:pos x="533399" y="228599"/>
              </a:cxn>
              <a:cxn ang="0">
                <a:pos x="532515" y="247348"/>
              </a:cxn>
              <a:cxn ang="0">
                <a:pos x="519804" y="300853"/>
              </a:cxn>
              <a:cxn ang="0">
                <a:pos x="493445" y="349014"/>
              </a:cxn>
              <a:cxn ang="0">
                <a:pos x="455291" y="390243"/>
              </a:cxn>
              <a:cxn ang="0">
                <a:pos x="424216" y="413092"/>
              </a:cxn>
              <a:cxn ang="0">
                <a:pos x="389270" y="431683"/>
              </a:cxn>
              <a:cxn ang="0">
                <a:pos x="351003" y="445545"/>
              </a:cxn>
              <a:cxn ang="0">
                <a:pos x="309963" y="454207"/>
              </a:cxn>
              <a:cxn ang="0">
                <a:pos x="266699" y="457199"/>
              </a:cxn>
              <a:cxn ang="0">
                <a:pos x="244824" y="456442"/>
              </a:cxn>
              <a:cxn ang="0">
                <a:pos x="202603" y="450556"/>
              </a:cxn>
              <a:cxn ang="0">
                <a:pos x="162881" y="439234"/>
              </a:cxn>
              <a:cxn ang="0">
                <a:pos x="126206" y="422949"/>
              </a:cxn>
              <a:cxn ang="0">
                <a:pos x="93128" y="402170"/>
              </a:cxn>
              <a:cxn ang="0">
                <a:pos x="64194" y="377368"/>
              </a:cxn>
              <a:cxn ang="0">
                <a:pos x="29765" y="333653"/>
              </a:cxn>
              <a:cxn ang="0">
                <a:pos x="7750" y="283533"/>
              </a:cxn>
              <a:cxn ang="0">
                <a:pos x="0" y="228599"/>
              </a:cxn>
            </a:cxnLst>
            <a:rect l="0" t="0" r="r" b="b"/>
            <a:pathLst>
              <a:path w="533400" h="457200">
                <a:moveTo>
                  <a:pt x="0" y="228599"/>
                </a:moveTo>
                <a:lnTo>
                  <a:pt x="7750" y="173666"/>
                </a:lnTo>
                <a:lnTo>
                  <a:pt x="29765" y="123546"/>
                </a:lnTo>
                <a:lnTo>
                  <a:pt x="64194" y="79831"/>
                </a:lnTo>
                <a:lnTo>
                  <a:pt x="93128" y="55029"/>
                </a:lnTo>
                <a:lnTo>
                  <a:pt x="126206" y="34250"/>
                </a:lnTo>
                <a:lnTo>
                  <a:pt x="162881" y="17965"/>
                </a:lnTo>
                <a:lnTo>
                  <a:pt x="202603" y="6643"/>
                </a:lnTo>
                <a:lnTo>
                  <a:pt x="244824" y="757"/>
                </a:lnTo>
                <a:lnTo>
                  <a:pt x="266699" y="0"/>
                </a:lnTo>
                <a:lnTo>
                  <a:pt x="288575" y="757"/>
                </a:lnTo>
                <a:lnTo>
                  <a:pt x="330796" y="6643"/>
                </a:lnTo>
                <a:lnTo>
                  <a:pt x="370518" y="17965"/>
                </a:lnTo>
                <a:lnTo>
                  <a:pt x="407193" y="34250"/>
                </a:lnTo>
                <a:lnTo>
                  <a:pt x="440271" y="55029"/>
                </a:lnTo>
                <a:lnTo>
                  <a:pt x="469205" y="79831"/>
                </a:lnTo>
                <a:lnTo>
                  <a:pt x="503634" y="123546"/>
                </a:lnTo>
                <a:lnTo>
                  <a:pt x="525649" y="173666"/>
                </a:lnTo>
                <a:lnTo>
                  <a:pt x="533399" y="228599"/>
                </a:lnTo>
                <a:lnTo>
                  <a:pt x="532515" y="247348"/>
                </a:lnTo>
                <a:lnTo>
                  <a:pt x="519804" y="300853"/>
                </a:lnTo>
                <a:lnTo>
                  <a:pt x="493445" y="349014"/>
                </a:lnTo>
                <a:lnTo>
                  <a:pt x="455291" y="390243"/>
                </a:lnTo>
                <a:lnTo>
                  <a:pt x="424216" y="413092"/>
                </a:lnTo>
                <a:lnTo>
                  <a:pt x="389270" y="431683"/>
                </a:lnTo>
                <a:lnTo>
                  <a:pt x="351003" y="445545"/>
                </a:lnTo>
                <a:lnTo>
                  <a:pt x="309963" y="454207"/>
                </a:lnTo>
                <a:lnTo>
                  <a:pt x="266699" y="457199"/>
                </a:lnTo>
                <a:lnTo>
                  <a:pt x="244824" y="456442"/>
                </a:lnTo>
                <a:lnTo>
                  <a:pt x="202603" y="450556"/>
                </a:lnTo>
                <a:lnTo>
                  <a:pt x="162881" y="439234"/>
                </a:lnTo>
                <a:lnTo>
                  <a:pt x="126206" y="422949"/>
                </a:lnTo>
                <a:lnTo>
                  <a:pt x="93128" y="402170"/>
                </a:lnTo>
                <a:lnTo>
                  <a:pt x="64194" y="377368"/>
                </a:lnTo>
                <a:lnTo>
                  <a:pt x="29765" y="333653"/>
                </a:lnTo>
                <a:lnTo>
                  <a:pt x="7750" y="283533"/>
                </a:lnTo>
                <a:lnTo>
                  <a:pt x="0" y="22859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0" name="object 8"/>
          <p:cNvSpPr>
            <a:spLocks/>
          </p:cNvSpPr>
          <p:nvPr/>
        </p:nvSpPr>
        <p:spPr bwMode="auto">
          <a:xfrm>
            <a:off x="3787775" y="2743200"/>
            <a:ext cx="103188" cy="1524000"/>
          </a:xfrm>
          <a:custGeom>
            <a:avLst/>
            <a:gdLst/>
            <a:ahLst/>
            <a:cxnLst>
              <a:cxn ang="0">
                <a:pos x="7132" y="1427987"/>
              </a:cxn>
              <a:cxn ang="0">
                <a:pos x="1036" y="1431548"/>
              </a:cxn>
              <a:cxn ang="0">
                <a:pos x="0" y="1435358"/>
              </a:cxn>
              <a:cxn ang="0">
                <a:pos x="1798" y="1438406"/>
              </a:cxn>
              <a:cxn ang="0">
                <a:pos x="51694" y="1523999"/>
              </a:cxn>
              <a:cxn ang="0">
                <a:pos x="59027" y="1511426"/>
              </a:cxn>
              <a:cxn ang="0">
                <a:pos x="45341" y="1511426"/>
              </a:cxn>
              <a:cxn ang="0">
                <a:pos x="45341" y="1488000"/>
              </a:cxn>
              <a:cxn ang="0">
                <a:pos x="10942" y="1428999"/>
              </a:cxn>
              <a:cxn ang="0">
                <a:pos x="7132" y="1427987"/>
              </a:cxn>
              <a:cxn ang="0">
                <a:pos x="45341" y="1488000"/>
              </a:cxn>
              <a:cxn ang="0">
                <a:pos x="45341" y="1511426"/>
              </a:cxn>
              <a:cxn ang="0">
                <a:pos x="58033" y="1511426"/>
              </a:cxn>
              <a:cxn ang="0">
                <a:pos x="58033" y="1508247"/>
              </a:cxn>
              <a:cxn ang="0">
                <a:pos x="46238" y="1508247"/>
              </a:cxn>
              <a:cxn ang="0">
                <a:pos x="51694" y="1498892"/>
              </a:cxn>
              <a:cxn ang="0">
                <a:pos x="45341" y="1488000"/>
              </a:cxn>
              <a:cxn ang="0">
                <a:pos x="96286" y="1427987"/>
              </a:cxn>
              <a:cxn ang="0">
                <a:pos x="92476" y="1428999"/>
              </a:cxn>
              <a:cxn ang="0">
                <a:pos x="90677" y="1432047"/>
              </a:cxn>
              <a:cxn ang="0">
                <a:pos x="58046" y="1488000"/>
              </a:cxn>
              <a:cxn ang="0">
                <a:pos x="58033" y="1511426"/>
              </a:cxn>
              <a:cxn ang="0">
                <a:pos x="59027" y="1511426"/>
              </a:cxn>
              <a:cxn ang="0">
                <a:pos x="103388" y="1435358"/>
              </a:cxn>
              <a:cxn ang="0">
                <a:pos x="102382" y="1431548"/>
              </a:cxn>
              <a:cxn ang="0">
                <a:pos x="96286" y="1427987"/>
              </a:cxn>
              <a:cxn ang="0">
                <a:pos x="51694" y="1498892"/>
              </a:cxn>
              <a:cxn ang="0">
                <a:pos x="46238" y="1508247"/>
              </a:cxn>
              <a:cxn ang="0">
                <a:pos x="57149" y="1508247"/>
              </a:cxn>
              <a:cxn ang="0">
                <a:pos x="51694" y="1498892"/>
              </a:cxn>
              <a:cxn ang="0">
                <a:pos x="58033" y="1488021"/>
              </a:cxn>
              <a:cxn ang="0">
                <a:pos x="51694" y="1498892"/>
              </a:cxn>
              <a:cxn ang="0">
                <a:pos x="57149" y="1508247"/>
              </a:cxn>
              <a:cxn ang="0">
                <a:pos x="58033" y="1508247"/>
              </a:cxn>
              <a:cxn ang="0">
                <a:pos x="58033" y="1488021"/>
              </a:cxn>
              <a:cxn ang="0">
                <a:pos x="58033" y="0"/>
              </a:cxn>
              <a:cxn ang="0">
                <a:pos x="45341" y="0"/>
              </a:cxn>
              <a:cxn ang="0">
                <a:pos x="45354" y="1488021"/>
              </a:cxn>
              <a:cxn ang="0">
                <a:pos x="51694" y="1498892"/>
              </a:cxn>
              <a:cxn ang="0">
                <a:pos x="58033" y="1488021"/>
              </a:cxn>
              <a:cxn ang="0">
                <a:pos x="58033" y="0"/>
              </a:cxn>
            </a:cxnLst>
            <a:rect l="0" t="0" r="r" b="b"/>
            <a:pathLst>
              <a:path w="103504" h="1524000">
                <a:moveTo>
                  <a:pt x="7132" y="1427987"/>
                </a:moveTo>
                <a:lnTo>
                  <a:pt x="1036" y="1431548"/>
                </a:lnTo>
                <a:lnTo>
                  <a:pt x="0" y="1435358"/>
                </a:lnTo>
                <a:lnTo>
                  <a:pt x="1798" y="1438406"/>
                </a:lnTo>
                <a:lnTo>
                  <a:pt x="51694" y="1523999"/>
                </a:lnTo>
                <a:lnTo>
                  <a:pt x="59027" y="1511426"/>
                </a:lnTo>
                <a:lnTo>
                  <a:pt x="45341" y="1511426"/>
                </a:lnTo>
                <a:lnTo>
                  <a:pt x="45341" y="1488000"/>
                </a:lnTo>
                <a:lnTo>
                  <a:pt x="10942" y="1428999"/>
                </a:lnTo>
                <a:lnTo>
                  <a:pt x="7132" y="1427987"/>
                </a:lnTo>
                <a:close/>
              </a:path>
              <a:path w="103504" h="1524000">
                <a:moveTo>
                  <a:pt x="45341" y="1488000"/>
                </a:moveTo>
                <a:lnTo>
                  <a:pt x="45341" y="1511426"/>
                </a:lnTo>
                <a:lnTo>
                  <a:pt x="58033" y="1511426"/>
                </a:lnTo>
                <a:lnTo>
                  <a:pt x="58033" y="1508247"/>
                </a:lnTo>
                <a:lnTo>
                  <a:pt x="46238" y="1508247"/>
                </a:lnTo>
                <a:lnTo>
                  <a:pt x="51694" y="1498892"/>
                </a:lnTo>
                <a:lnTo>
                  <a:pt x="45341" y="1488000"/>
                </a:lnTo>
                <a:close/>
              </a:path>
              <a:path w="103504" h="1524000">
                <a:moveTo>
                  <a:pt x="96286" y="1427987"/>
                </a:moveTo>
                <a:lnTo>
                  <a:pt x="92476" y="1428999"/>
                </a:lnTo>
                <a:lnTo>
                  <a:pt x="90677" y="1432047"/>
                </a:lnTo>
                <a:lnTo>
                  <a:pt x="58046" y="1488000"/>
                </a:lnTo>
                <a:lnTo>
                  <a:pt x="58033" y="1511426"/>
                </a:lnTo>
                <a:lnTo>
                  <a:pt x="59027" y="1511426"/>
                </a:lnTo>
                <a:lnTo>
                  <a:pt x="103388" y="1435358"/>
                </a:lnTo>
                <a:lnTo>
                  <a:pt x="102382" y="1431548"/>
                </a:lnTo>
                <a:lnTo>
                  <a:pt x="96286" y="1427987"/>
                </a:lnTo>
                <a:close/>
              </a:path>
              <a:path w="103504" h="1524000">
                <a:moveTo>
                  <a:pt x="51694" y="1498892"/>
                </a:moveTo>
                <a:lnTo>
                  <a:pt x="46238" y="1508247"/>
                </a:lnTo>
                <a:lnTo>
                  <a:pt x="57149" y="1508247"/>
                </a:lnTo>
                <a:lnTo>
                  <a:pt x="51694" y="1498892"/>
                </a:lnTo>
                <a:close/>
              </a:path>
              <a:path w="103504" h="1524000">
                <a:moveTo>
                  <a:pt x="58033" y="1488021"/>
                </a:moveTo>
                <a:lnTo>
                  <a:pt x="51694" y="1498892"/>
                </a:lnTo>
                <a:lnTo>
                  <a:pt x="57149" y="1508247"/>
                </a:lnTo>
                <a:lnTo>
                  <a:pt x="58033" y="1508247"/>
                </a:lnTo>
                <a:lnTo>
                  <a:pt x="58033" y="1488021"/>
                </a:lnTo>
                <a:close/>
              </a:path>
              <a:path w="103504" h="1524000">
                <a:moveTo>
                  <a:pt x="58033" y="0"/>
                </a:moveTo>
                <a:lnTo>
                  <a:pt x="45341" y="0"/>
                </a:lnTo>
                <a:lnTo>
                  <a:pt x="45354" y="1488021"/>
                </a:lnTo>
                <a:lnTo>
                  <a:pt x="51694" y="1498892"/>
                </a:lnTo>
                <a:lnTo>
                  <a:pt x="58033" y="1488021"/>
                </a:lnTo>
                <a:lnTo>
                  <a:pt x="580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1" name="object 9"/>
          <p:cNvSpPr>
            <a:spLocks/>
          </p:cNvSpPr>
          <p:nvPr/>
        </p:nvSpPr>
        <p:spPr bwMode="auto">
          <a:xfrm>
            <a:off x="4519613" y="2743200"/>
            <a:ext cx="104775" cy="1524000"/>
          </a:xfrm>
          <a:custGeom>
            <a:avLst/>
            <a:gdLst/>
            <a:ahLst/>
            <a:cxnLst>
              <a:cxn ang="0">
                <a:pos x="7132" y="1427987"/>
              </a:cxn>
              <a:cxn ang="0">
                <a:pos x="1036" y="1431548"/>
              </a:cxn>
              <a:cxn ang="0">
                <a:pos x="0" y="1435358"/>
              </a:cxn>
              <a:cxn ang="0">
                <a:pos x="1798" y="1438406"/>
              </a:cxn>
              <a:cxn ang="0">
                <a:pos x="51694" y="1523999"/>
              </a:cxn>
              <a:cxn ang="0">
                <a:pos x="59027" y="1511426"/>
              </a:cxn>
              <a:cxn ang="0">
                <a:pos x="45341" y="1511426"/>
              </a:cxn>
              <a:cxn ang="0">
                <a:pos x="45341" y="1488000"/>
              </a:cxn>
              <a:cxn ang="0">
                <a:pos x="10942" y="1428999"/>
              </a:cxn>
              <a:cxn ang="0">
                <a:pos x="7132" y="1427987"/>
              </a:cxn>
              <a:cxn ang="0">
                <a:pos x="45341" y="1488000"/>
              </a:cxn>
              <a:cxn ang="0">
                <a:pos x="45341" y="1511426"/>
              </a:cxn>
              <a:cxn ang="0">
                <a:pos x="58033" y="1511426"/>
              </a:cxn>
              <a:cxn ang="0">
                <a:pos x="58033" y="1508247"/>
              </a:cxn>
              <a:cxn ang="0">
                <a:pos x="46238" y="1508247"/>
              </a:cxn>
              <a:cxn ang="0">
                <a:pos x="51694" y="1498892"/>
              </a:cxn>
              <a:cxn ang="0">
                <a:pos x="45341" y="1488000"/>
              </a:cxn>
              <a:cxn ang="0">
                <a:pos x="96286" y="1427987"/>
              </a:cxn>
              <a:cxn ang="0">
                <a:pos x="92476" y="1428999"/>
              </a:cxn>
              <a:cxn ang="0">
                <a:pos x="90677" y="1432047"/>
              </a:cxn>
              <a:cxn ang="0">
                <a:pos x="58046" y="1488000"/>
              </a:cxn>
              <a:cxn ang="0">
                <a:pos x="58033" y="1511426"/>
              </a:cxn>
              <a:cxn ang="0">
                <a:pos x="59027" y="1511426"/>
              </a:cxn>
              <a:cxn ang="0">
                <a:pos x="103388" y="1435358"/>
              </a:cxn>
              <a:cxn ang="0">
                <a:pos x="102382" y="1431548"/>
              </a:cxn>
              <a:cxn ang="0">
                <a:pos x="96286" y="1427987"/>
              </a:cxn>
              <a:cxn ang="0">
                <a:pos x="51694" y="1498892"/>
              </a:cxn>
              <a:cxn ang="0">
                <a:pos x="46238" y="1508247"/>
              </a:cxn>
              <a:cxn ang="0">
                <a:pos x="57149" y="1508247"/>
              </a:cxn>
              <a:cxn ang="0">
                <a:pos x="51694" y="1498892"/>
              </a:cxn>
              <a:cxn ang="0">
                <a:pos x="58033" y="1488021"/>
              </a:cxn>
              <a:cxn ang="0">
                <a:pos x="51694" y="1498892"/>
              </a:cxn>
              <a:cxn ang="0">
                <a:pos x="57149" y="1508247"/>
              </a:cxn>
              <a:cxn ang="0">
                <a:pos x="58033" y="1508247"/>
              </a:cxn>
              <a:cxn ang="0">
                <a:pos x="58033" y="1488021"/>
              </a:cxn>
              <a:cxn ang="0">
                <a:pos x="58033" y="0"/>
              </a:cxn>
              <a:cxn ang="0">
                <a:pos x="45341" y="0"/>
              </a:cxn>
              <a:cxn ang="0">
                <a:pos x="45354" y="1488021"/>
              </a:cxn>
              <a:cxn ang="0">
                <a:pos x="51694" y="1498892"/>
              </a:cxn>
              <a:cxn ang="0">
                <a:pos x="58033" y="1488021"/>
              </a:cxn>
              <a:cxn ang="0">
                <a:pos x="58033" y="0"/>
              </a:cxn>
            </a:cxnLst>
            <a:rect l="0" t="0" r="r" b="b"/>
            <a:pathLst>
              <a:path w="103504" h="1524000">
                <a:moveTo>
                  <a:pt x="7132" y="1427987"/>
                </a:moveTo>
                <a:lnTo>
                  <a:pt x="1036" y="1431548"/>
                </a:lnTo>
                <a:lnTo>
                  <a:pt x="0" y="1435358"/>
                </a:lnTo>
                <a:lnTo>
                  <a:pt x="1798" y="1438406"/>
                </a:lnTo>
                <a:lnTo>
                  <a:pt x="51694" y="1523999"/>
                </a:lnTo>
                <a:lnTo>
                  <a:pt x="59027" y="1511426"/>
                </a:lnTo>
                <a:lnTo>
                  <a:pt x="45341" y="1511426"/>
                </a:lnTo>
                <a:lnTo>
                  <a:pt x="45341" y="1488000"/>
                </a:lnTo>
                <a:lnTo>
                  <a:pt x="10942" y="1428999"/>
                </a:lnTo>
                <a:lnTo>
                  <a:pt x="7132" y="1427987"/>
                </a:lnTo>
                <a:close/>
              </a:path>
              <a:path w="103504" h="1524000">
                <a:moveTo>
                  <a:pt x="45341" y="1488000"/>
                </a:moveTo>
                <a:lnTo>
                  <a:pt x="45341" y="1511426"/>
                </a:lnTo>
                <a:lnTo>
                  <a:pt x="58033" y="1511426"/>
                </a:lnTo>
                <a:lnTo>
                  <a:pt x="58033" y="1508247"/>
                </a:lnTo>
                <a:lnTo>
                  <a:pt x="46238" y="1508247"/>
                </a:lnTo>
                <a:lnTo>
                  <a:pt x="51694" y="1498892"/>
                </a:lnTo>
                <a:lnTo>
                  <a:pt x="45341" y="1488000"/>
                </a:lnTo>
                <a:close/>
              </a:path>
              <a:path w="103504" h="1524000">
                <a:moveTo>
                  <a:pt x="96286" y="1427987"/>
                </a:moveTo>
                <a:lnTo>
                  <a:pt x="92476" y="1428999"/>
                </a:lnTo>
                <a:lnTo>
                  <a:pt x="90677" y="1432047"/>
                </a:lnTo>
                <a:lnTo>
                  <a:pt x="58046" y="1488000"/>
                </a:lnTo>
                <a:lnTo>
                  <a:pt x="58033" y="1511426"/>
                </a:lnTo>
                <a:lnTo>
                  <a:pt x="59027" y="1511426"/>
                </a:lnTo>
                <a:lnTo>
                  <a:pt x="103388" y="1435358"/>
                </a:lnTo>
                <a:lnTo>
                  <a:pt x="102382" y="1431548"/>
                </a:lnTo>
                <a:lnTo>
                  <a:pt x="96286" y="1427987"/>
                </a:lnTo>
                <a:close/>
              </a:path>
              <a:path w="103504" h="1524000">
                <a:moveTo>
                  <a:pt x="51694" y="1498892"/>
                </a:moveTo>
                <a:lnTo>
                  <a:pt x="46238" y="1508247"/>
                </a:lnTo>
                <a:lnTo>
                  <a:pt x="57149" y="1508247"/>
                </a:lnTo>
                <a:lnTo>
                  <a:pt x="51694" y="1498892"/>
                </a:lnTo>
                <a:close/>
              </a:path>
              <a:path w="103504" h="1524000">
                <a:moveTo>
                  <a:pt x="58033" y="1488021"/>
                </a:moveTo>
                <a:lnTo>
                  <a:pt x="51694" y="1498892"/>
                </a:lnTo>
                <a:lnTo>
                  <a:pt x="57149" y="1508247"/>
                </a:lnTo>
                <a:lnTo>
                  <a:pt x="58033" y="1508247"/>
                </a:lnTo>
                <a:lnTo>
                  <a:pt x="58033" y="1488021"/>
                </a:lnTo>
                <a:close/>
              </a:path>
              <a:path w="103504" h="1524000">
                <a:moveTo>
                  <a:pt x="58033" y="0"/>
                </a:moveTo>
                <a:lnTo>
                  <a:pt x="45341" y="0"/>
                </a:lnTo>
                <a:lnTo>
                  <a:pt x="45354" y="1488021"/>
                </a:lnTo>
                <a:lnTo>
                  <a:pt x="51694" y="1498892"/>
                </a:lnTo>
                <a:lnTo>
                  <a:pt x="58033" y="1488021"/>
                </a:lnTo>
                <a:lnTo>
                  <a:pt x="580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2" name="object 10"/>
          <p:cNvSpPr>
            <a:spLocks/>
          </p:cNvSpPr>
          <p:nvPr/>
        </p:nvSpPr>
        <p:spPr bwMode="auto">
          <a:xfrm>
            <a:off x="6043613" y="3048000"/>
            <a:ext cx="104775" cy="1600200"/>
          </a:xfrm>
          <a:custGeom>
            <a:avLst/>
            <a:gdLst/>
            <a:ahLst/>
            <a:cxnLst>
              <a:cxn ang="0">
                <a:pos x="7132" y="1504187"/>
              </a:cxn>
              <a:cxn ang="0">
                <a:pos x="1036" y="1507748"/>
              </a:cxn>
              <a:cxn ang="0">
                <a:pos x="0" y="1511558"/>
              </a:cxn>
              <a:cxn ang="0">
                <a:pos x="1798" y="1514606"/>
              </a:cxn>
              <a:cxn ang="0">
                <a:pos x="51694" y="1600199"/>
              </a:cxn>
              <a:cxn ang="0">
                <a:pos x="59027" y="1587626"/>
              </a:cxn>
              <a:cxn ang="0">
                <a:pos x="45341" y="1587626"/>
              </a:cxn>
              <a:cxn ang="0">
                <a:pos x="45341" y="1564200"/>
              </a:cxn>
              <a:cxn ang="0">
                <a:pos x="10942" y="1505199"/>
              </a:cxn>
              <a:cxn ang="0">
                <a:pos x="7132" y="1504187"/>
              </a:cxn>
              <a:cxn ang="0">
                <a:pos x="45341" y="1564200"/>
              </a:cxn>
              <a:cxn ang="0">
                <a:pos x="45341" y="1587626"/>
              </a:cxn>
              <a:cxn ang="0">
                <a:pos x="58033" y="1587626"/>
              </a:cxn>
              <a:cxn ang="0">
                <a:pos x="58033" y="1584447"/>
              </a:cxn>
              <a:cxn ang="0">
                <a:pos x="46238" y="1584447"/>
              </a:cxn>
              <a:cxn ang="0">
                <a:pos x="51694" y="1575092"/>
              </a:cxn>
              <a:cxn ang="0">
                <a:pos x="45341" y="1564200"/>
              </a:cxn>
              <a:cxn ang="0">
                <a:pos x="96286" y="1504187"/>
              </a:cxn>
              <a:cxn ang="0">
                <a:pos x="92476" y="1505199"/>
              </a:cxn>
              <a:cxn ang="0">
                <a:pos x="90677" y="1508247"/>
              </a:cxn>
              <a:cxn ang="0">
                <a:pos x="58046" y="1564200"/>
              </a:cxn>
              <a:cxn ang="0">
                <a:pos x="58033" y="1587626"/>
              </a:cxn>
              <a:cxn ang="0">
                <a:pos x="59027" y="1587626"/>
              </a:cxn>
              <a:cxn ang="0">
                <a:pos x="103388" y="1511558"/>
              </a:cxn>
              <a:cxn ang="0">
                <a:pos x="102382" y="1507748"/>
              </a:cxn>
              <a:cxn ang="0">
                <a:pos x="96286" y="1504187"/>
              </a:cxn>
              <a:cxn ang="0">
                <a:pos x="51694" y="1575092"/>
              </a:cxn>
              <a:cxn ang="0">
                <a:pos x="46238" y="1584447"/>
              </a:cxn>
              <a:cxn ang="0">
                <a:pos x="57149" y="1584447"/>
              </a:cxn>
              <a:cxn ang="0">
                <a:pos x="51694" y="1575092"/>
              </a:cxn>
              <a:cxn ang="0">
                <a:pos x="58033" y="1564221"/>
              </a:cxn>
              <a:cxn ang="0">
                <a:pos x="51694" y="1575092"/>
              </a:cxn>
              <a:cxn ang="0">
                <a:pos x="57149" y="1584447"/>
              </a:cxn>
              <a:cxn ang="0">
                <a:pos x="58033" y="1584447"/>
              </a:cxn>
              <a:cxn ang="0">
                <a:pos x="58033" y="1564221"/>
              </a:cxn>
              <a:cxn ang="0">
                <a:pos x="58033" y="0"/>
              </a:cxn>
              <a:cxn ang="0">
                <a:pos x="45341" y="0"/>
              </a:cxn>
              <a:cxn ang="0">
                <a:pos x="45354" y="1564221"/>
              </a:cxn>
              <a:cxn ang="0">
                <a:pos x="51694" y="1575092"/>
              </a:cxn>
              <a:cxn ang="0">
                <a:pos x="58033" y="1564221"/>
              </a:cxn>
              <a:cxn ang="0">
                <a:pos x="58033" y="0"/>
              </a:cxn>
            </a:cxnLst>
            <a:rect l="0" t="0" r="r" b="b"/>
            <a:pathLst>
              <a:path w="103504" h="1600200">
                <a:moveTo>
                  <a:pt x="7132" y="1504187"/>
                </a:moveTo>
                <a:lnTo>
                  <a:pt x="1036" y="1507748"/>
                </a:lnTo>
                <a:lnTo>
                  <a:pt x="0" y="1511558"/>
                </a:lnTo>
                <a:lnTo>
                  <a:pt x="1798" y="1514606"/>
                </a:lnTo>
                <a:lnTo>
                  <a:pt x="51694" y="1600199"/>
                </a:lnTo>
                <a:lnTo>
                  <a:pt x="59027" y="1587626"/>
                </a:lnTo>
                <a:lnTo>
                  <a:pt x="45341" y="1587626"/>
                </a:lnTo>
                <a:lnTo>
                  <a:pt x="45341" y="1564200"/>
                </a:lnTo>
                <a:lnTo>
                  <a:pt x="10942" y="1505199"/>
                </a:lnTo>
                <a:lnTo>
                  <a:pt x="7132" y="1504187"/>
                </a:lnTo>
                <a:close/>
              </a:path>
              <a:path w="103504" h="1600200">
                <a:moveTo>
                  <a:pt x="45341" y="1564200"/>
                </a:moveTo>
                <a:lnTo>
                  <a:pt x="45341" y="1587626"/>
                </a:lnTo>
                <a:lnTo>
                  <a:pt x="58033" y="1587626"/>
                </a:lnTo>
                <a:lnTo>
                  <a:pt x="58033" y="1584447"/>
                </a:lnTo>
                <a:lnTo>
                  <a:pt x="46238" y="1584447"/>
                </a:lnTo>
                <a:lnTo>
                  <a:pt x="51694" y="1575092"/>
                </a:lnTo>
                <a:lnTo>
                  <a:pt x="45341" y="1564200"/>
                </a:lnTo>
                <a:close/>
              </a:path>
              <a:path w="103504" h="1600200">
                <a:moveTo>
                  <a:pt x="96286" y="1504187"/>
                </a:moveTo>
                <a:lnTo>
                  <a:pt x="92476" y="1505199"/>
                </a:lnTo>
                <a:lnTo>
                  <a:pt x="90677" y="1508247"/>
                </a:lnTo>
                <a:lnTo>
                  <a:pt x="58046" y="1564200"/>
                </a:lnTo>
                <a:lnTo>
                  <a:pt x="58033" y="1587626"/>
                </a:lnTo>
                <a:lnTo>
                  <a:pt x="59027" y="1587626"/>
                </a:lnTo>
                <a:lnTo>
                  <a:pt x="103388" y="1511558"/>
                </a:lnTo>
                <a:lnTo>
                  <a:pt x="102382" y="1507748"/>
                </a:lnTo>
                <a:lnTo>
                  <a:pt x="96286" y="1504187"/>
                </a:lnTo>
                <a:close/>
              </a:path>
              <a:path w="103504" h="1600200">
                <a:moveTo>
                  <a:pt x="51694" y="1575092"/>
                </a:moveTo>
                <a:lnTo>
                  <a:pt x="46238" y="1584447"/>
                </a:lnTo>
                <a:lnTo>
                  <a:pt x="57149" y="1584447"/>
                </a:lnTo>
                <a:lnTo>
                  <a:pt x="51694" y="1575092"/>
                </a:lnTo>
                <a:close/>
              </a:path>
              <a:path w="103504" h="1600200">
                <a:moveTo>
                  <a:pt x="58033" y="1564221"/>
                </a:moveTo>
                <a:lnTo>
                  <a:pt x="51694" y="1575092"/>
                </a:lnTo>
                <a:lnTo>
                  <a:pt x="57149" y="1584447"/>
                </a:lnTo>
                <a:lnTo>
                  <a:pt x="58033" y="1584447"/>
                </a:lnTo>
                <a:lnTo>
                  <a:pt x="58033" y="1564221"/>
                </a:lnTo>
                <a:close/>
              </a:path>
              <a:path w="103504" h="1600200">
                <a:moveTo>
                  <a:pt x="58033" y="0"/>
                </a:moveTo>
                <a:lnTo>
                  <a:pt x="45341" y="0"/>
                </a:lnTo>
                <a:lnTo>
                  <a:pt x="45354" y="1564221"/>
                </a:lnTo>
                <a:lnTo>
                  <a:pt x="51694" y="1575092"/>
                </a:lnTo>
                <a:lnTo>
                  <a:pt x="58033" y="1564221"/>
                </a:lnTo>
                <a:lnTo>
                  <a:pt x="580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3" name="object 11"/>
          <p:cNvSpPr>
            <a:spLocks/>
          </p:cNvSpPr>
          <p:nvPr/>
        </p:nvSpPr>
        <p:spPr bwMode="auto">
          <a:xfrm>
            <a:off x="5281613" y="2743200"/>
            <a:ext cx="104775" cy="1524000"/>
          </a:xfrm>
          <a:custGeom>
            <a:avLst/>
            <a:gdLst/>
            <a:ahLst/>
            <a:cxnLst>
              <a:cxn ang="0">
                <a:pos x="7132" y="1427987"/>
              </a:cxn>
              <a:cxn ang="0">
                <a:pos x="1036" y="1431548"/>
              </a:cxn>
              <a:cxn ang="0">
                <a:pos x="0" y="1435358"/>
              </a:cxn>
              <a:cxn ang="0">
                <a:pos x="1798" y="1438406"/>
              </a:cxn>
              <a:cxn ang="0">
                <a:pos x="51694" y="1523999"/>
              </a:cxn>
              <a:cxn ang="0">
                <a:pos x="59027" y="1511426"/>
              </a:cxn>
              <a:cxn ang="0">
                <a:pos x="45341" y="1511426"/>
              </a:cxn>
              <a:cxn ang="0">
                <a:pos x="45341" y="1488000"/>
              </a:cxn>
              <a:cxn ang="0">
                <a:pos x="10942" y="1428999"/>
              </a:cxn>
              <a:cxn ang="0">
                <a:pos x="7132" y="1427987"/>
              </a:cxn>
              <a:cxn ang="0">
                <a:pos x="45341" y="1488000"/>
              </a:cxn>
              <a:cxn ang="0">
                <a:pos x="45341" y="1511426"/>
              </a:cxn>
              <a:cxn ang="0">
                <a:pos x="58033" y="1511426"/>
              </a:cxn>
              <a:cxn ang="0">
                <a:pos x="58033" y="1508247"/>
              </a:cxn>
              <a:cxn ang="0">
                <a:pos x="46238" y="1508247"/>
              </a:cxn>
              <a:cxn ang="0">
                <a:pos x="51694" y="1498892"/>
              </a:cxn>
              <a:cxn ang="0">
                <a:pos x="45341" y="1488000"/>
              </a:cxn>
              <a:cxn ang="0">
                <a:pos x="96286" y="1427987"/>
              </a:cxn>
              <a:cxn ang="0">
                <a:pos x="92476" y="1428999"/>
              </a:cxn>
              <a:cxn ang="0">
                <a:pos x="90677" y="1432047"/>
              </a:cxn>
              <a:cxn ang="0">
                <a:pos x="58046" y="1488000"/>
              </a:cxn>
              <a:cxn ang="0">
                <a:pos x="58033" y="1511426"/>
              </a:cxn>
              <a:cxn ang="0">
                <a:pos x="59027" y="1511426"/>
              </a:cxn>
              <a:cxn ang="0">
                <a:pos x="103388" y="1435358"/>
              </a:cxn>
              <a:cxn ang="0">
                <a:pos x="102382" y="1431548"/>
              </a:cxn>
              <a:cxn ang="0">
                <a:pos x="96286" y="1427987"/>
              </a:cxn>
              <a:cxn ang="0">
                <a:pos x="51694" y="1498892"/>
              </a:cxn>
              <a:cxn ang="0">
                <a:pos x="46238" y="1508247"/>
              </a:cxn>
              <a:cxn ang="0">
                <a:pos x="57149" y="1508247"/>
              </a:cxn>
              <a:cxn ang="0">
                <a:pos x="51694" y="1498892"/>
              </a:cxn>
              <a:cxn ang="0">
                <a:pos x="58033" y="1488021"/>
              </a:cxn>
              <a:cxn ang="0">
                <a:pos x="51694" y="1498892"/>
              </a:cxn>
              <a:cxn ang="0">
                <a:pos x="57149" y="1508247"/>
              </a:cxn>
              <a:cxn ang="0">
                <a:pos x="58033" y="1508247"/>
              </a:cxn>
              <a:cxn ang="0">
                <a:pos x="58033" y="1488021"/>
              </a:cxn>
              <a:cxn ang="0">
                <a:pos x="58033" y="0"/>
              </a:cxn>
              <a:cxn ang="0">
                <a:pos x="45341" y="0"/>
              </a:cxn>
              <a:cxn ang="0">
                <a:pos x="45354" y="1488021"/>
              </a:cxn>
              <a:cxn ang="0">
                <a:pos x="51694" y="1498892"/>
              </a:cxn>
              <a:cxn ang="0">
                <a:pos x="58033" y="1488021"/>
              </a:cxn>
              <a:cxn ang="0">
                <a:pos x="58033" y="0"/>
              </a:cxn>
            </a:cxnLst>
            <a:rect l="0" t="0" r="r" b="b"/>
            <a:pathLst>
              <a:path w="103504" h="1524000">
                <a:moveTo>
                  <a:pt x="7132" y="1427987"/>
                </a:moveTo>
                <a:lnTo>
                  <a:pt x="1036" y="1431548"/>
                </a:lnTo>
                <a:lnTo>
                  <a:pt x="0" y="1435358"/>
                </a:lnTo>
                <a:lnTo>
                  <a:pt x="1798" y="1438406"/>
                </a:lnTo>
                <a:lnTo>
                  <a:pt x="51694" y="1523999"/>
                </a:lnTo>
                <a:lnTo>
                  <a:pt x="59027" y="1511426"/>
                </a:lnTo>
                <a:lnTo>
                  <a:pt x="45341" y="1511426"/>
                </a:lnTo>
                <a:lnTo>
                  <a:pt x="45341" y="1488000"/>
                </a:lnTo>
                <a:lnTo>
                  <a:pt x="10942" y="1428999"/>
                </a:lnTo>
                <a:lnTo>
                  <a:pt x="7132" y="1427987"/>
                </a:lnTo>
                <a:close/>
              </a:path>
              <a:path w="103504" h="1524000">
                <a:moveTo>
                  <a:pt x="45341" y="1488000"/>
                </a:moveTo>
                <a:lnTo>
                  <a:pt x="45341" y="1511426"/>
                </a:lnTo>
                <a:lnTo>
                  <a:pt x="58033" y="1511426"/>
                </a:lnTo>
                <a:lnTo>
                  <a:pt x="58033" y="1508247"/>
                </a:lnTo>
                <a:lnTo>
                  <a:pt x="46238" y="1508247"/>
                </a:lnTo>
                <a:lnTo>
                  <a:pt x="51694" y="1498892"/>
                </a:lnTo>
                <a:lnTo>
                  <a:pt x="45341" y="1488000"/>
                </a:lnTo>
                <a:close/>
              </a:path>
              <a:path w="103504" h="1524000">
                <a:moveTo>
                  <a:pt x="96286" y="1427987"/>
                </a:moveTo>
                <a:lnTo>
                  <a:pt x="92476" y="1428999"/>
                </a:lnTo>
                <a:lnTo>
                  <a:pt x="90677" y="1432047"/>
                </a:lnTo>
                <a:lnTo>
                  <a:pt x="58046" y="1488000"/>
                </a:lnTo>
                <a:lnTo>
                  <a:pt x="58033" y="1511426"/>
                </a:lnTo>
                <a:lnTo>
                  <a:pt x="59027" y="1511426"/>
                </a:lnTo>
                <a:lnTo>
                  <a:pt x="103388" y="1435358"/>
                </a:lnTo>
                <a:lnTo>
                  <a:pt x="102382" y="1431548"/>
                </a:lnTo>
                <a:lnTo>
                  <a:pt x="96286" y="1427987"/>
                </a:lnTo>
                <a:close/>
              </a:path>
              <a:path w="103504" h="1524000">
                <a:moveTo>
                  <a:pt x="51694" y="1498892"/>
                </a:moveTo>
                <a:lnTo>
                  <a:pt x="46238" y="1508247"/>
                </a:lnTo>
                <a:lnTo>
                  <a:pt x="57149" y="1508247"/>
                </a:lnTo>
                <a:lnTo>
                  <a:pt x="51694" y="1498892"/>
                </a:lnTo>
                <a:close/>
              </a:path>
              <a:path w="103504" h="1524000">
                <a:moveTo>
                  <a:pt x="58033" y="1488021"/>
                </a:moveTo>
                <a:lnTo>
                  <a:pt x="51694" y="1498892"/>
                </a:lnTo>
                <a:lnTo>
                  <a:pt x="57149" y="1508247"/>
                </a:lnTo>
                <a:lnTo>
                  <a:pt x="58033" y="1508247"/>
                </a:lnTo>
                <a:lnTo>
                  <a:pt x="58033" y="1488021"/>
                </a:lnTo>
                <a:close/>
              </a:path>
              <a:path w="103504" h="1524000">
                <a:moveTo>
                  <a:pt x="58033" y="0"/>
                </a:moveTo>
                <a:lnTo>
                  <a:pt x="45341" y="0"/>
                </a:lnTo>
                <a:lnTo>
                  <a:pt x="45354" y="1488021"/>
                </a:lnTo>
                <a:lnTo>
                  <a:pt x="51694" y="1498892"/>
                </a:lnTo>
                <a:lnTo>
                  <a:pt x="58033" y="1488021"/>
                </a:lnTo>
                <a:lnTo>
                  <a:pt x="580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4" name="object 12"/>
          <p:cNvSpPr>
            <a:spLocks/>
          </p:cNvSpPr>
          <p:nvPr/>
        </p:nvSpPr>
        <p:spPr bwMode="auto">
          <a:xfrm>
            <a:off x="2995613" y="2743200"/>
            <a:ext cx="104775" cy="1524000"/>
          </a:xfrm>
          <a:custGeom>
            <a:avLst/>
            <a:gdLst/>
            <a:ahLst/>
            <a:cxnLst>
              <a:cxn ang="0">
                <a:pos x="7107" y="1427987"/>
              </a:cxn>
              <a:cxn ang="0">
                <a:pos x="1011" y="1431548"/>
              </a:cxn>
              <a:cxn ang="0">
                <a:pos x="0" y="1435358"/>
              </a:cxn>
              <a:cxn ang="0">
                <a:pos x="51684" y="1523999"/>
              </a:cxn>
              <a:cxn ang="0">
                <a:pos x="59018" y="1511426"/>
              </a:cxn>
              <a:cxn ang="0">
                <a:pos x="45332" y="1511426"/>
              </a:cxn>
              <a:cxn ang="0">
                <a:pos x="45332" y="1488004"/>
              </a:cxn>
              <a:cxn ang="0">
                <a:pos x="10917" y="1428999"/>
              </a:cxn>
              <a:cxn ang="0">
                <a:pos x="7107" y="1427987"/>
              </a:cxn>
              <a:cxn ang="0">
                <a:pos x="45332" y="1488004"/>
              </a:cxn>
              <a:cxn ang="0">
                <a:pos x="45332" y="1511426"/>
              </a:cxn>
              <a:cxn ang="0">
                <a:pos x="58024" y="1511426"/>
              </a:cxn>
              <a:cxn ang="0">
                <a:pos x="58024" y="1508247"/>
              </a:cxn>
              <a:cxn ang="0">
                <a:pos x="46219" y="1508247"/>
              </a:cxn>
              <a:cxn ang="0">
                <a:pos x="51680" y="1498886"/>
              </a:cxn>
              <a:cxn ang="0">
                <a:pos x="45332" y="1488004"/>
              </a:cxn>
              <a:cxn ang="0">
                <a:pos x="96277" y="1427987"/>
              </a:cxn>
              <a:cxn ang="0">
                <a:pos x="92467" y="1428999"/>
              </a:cxn>
              <a:cxn ang="0">
                <a:pos x="90668" y="1432047"/>
              </a:cxn>
              <a:cxn ang="0">
                <a:pos x="58028" y="1488004"/>
              </a:cxn>
              <a:cxn ang="0">
                <a:pos x="58024" y="1511426"/>
              </a:cxn>
              <a:cxn ang="0">
                <a:pos x="59018" y="1511426"/>
              </a:cxn>
              <a:cxn ang="0">
                <a:pos x="103379" y="1435358"/>
              </a:cxn>
              <a:cxn ang="0">
                <a:pos x="102373" y="1431548"/>
              </a:cxn>
              <a:cxn ang="0">
                <a:pos x="96277" y="1427987"/>
              </a:cxn>
              <a:cxn ang="0">
                <a:pos x="51680" y="1498886"/>
              </a:cxn>
              <a:cxn ang="0">
                <a:pos x="46219" y="1508247"/>
              </a:cxn>
              <a:cxn ang="0">
                <a:pos x="57140" y="1508247"/>
              </a:cxn>
              <a:cxn ang="0">
                <a:pos x="51680" y="1498886"/>
              </a:cxn>
              <a:cxn ang="0">
                <a:pos x="58024" y="1488010"/>
              </a:cxn>
              <a:cxn ang="0">
                <a:pos x="51680" y="1498886"/>
              </a:cxn>
              <a:cxn ang="0">
                <a:pos x="57140" y="1508247"/>
              </a:cxn>
              <a:cxn ang="0">
                <a:pos x="58024" y="1508247"/>
              </a:cxn>
              <a:cxn ang="0">
                <a:pos x="58024" y="1488010"/>
              </a:cxn>
              <a:cxn ang="0">
                <a:pos x="58024" y="0"/>
              </a:cxn>
              <a:cxn ang="0">
                <a:pos x="45332" y="0"/>
              </a:cxn>
              <a:cxn ang="0">
                <a:pos x="45335" y="1488010"/>
              </a:cxn>
              <a:cxn ang="0">
                <a:pos x="51680" y="1498886"/>
              </a:cxn>
              <a:cxn ang="0">
                <a:pos x="58024" y="1488010"/>
              </a:cxn>
              <a:cxn ang="0">
                <a:pos x="58024" y="0"/>
              </a:cxn>
            </a:cxnLst>
            <a:rect l="0" t="0" r="r" b="b"/>
            <a:pathLst>
              <a:path w="103505" h="1524000">
                <a:moveTo>
                  <a:pt x="7107" y="1427987"/>
                </a:moveTo>
                <a:lnTo>
                  <a:pt x="1011" y="1431548"/>
                </a:lnTo>
                <a:lnTo>
                  <a:pt x="0" y="1435358"/>
                </a:lnTo>
                <a:lnTo>
                  <a:pt x="51684" y="1523999"/>
                </a:lnTo>
                <a:lnTo>
                  <a:pt x="59018" y="1511426"/>
                </a:lnTo>
                <a:lnTo>
                  <a:pt x="45332" y="1511426"/>
                </a:lnTo>
                <a:lnTo>
                  <a:pt x="45332" y="1488004"/>
                </a:lnTo>
                <a:lnTo>
                  <a:pt x="10917" y="1428999"/>
                </a:lnTo>
                <a:lnTo>
                  <a:pt x="7107" y="1427987"/>
                </a:lnTo>
                <a:close/>
              </a:path>
              <a:path w="103505" h="1524000">
                <a:moveTo>
                  <a:pt x="45332" y="1488004"/>
                </a:moveTo>
                <a:lnTo>
                  <a:pt x="45332" y="1511426"/>
                </a:lnTo>
                <a:lnTo>
                  <a:pt x="58024" y="1511426"/>
                </a:lnTo>
                <a:lnTo>
                  <a:pt x="58024" y="1508247"/>
                </a:lnTo>
                <a:lnTo>
                  <a:pt x="46219" y="1508247"/>
                </a:lnTo>
                <a:lnTo>
                  <a:pt x="51680" y="1498886"/>
                </a:lnTo>
                <a:lnTo>
                  <a:pt x="45332" y="1488004"/>
                </a:lnTo>
                <a:close/>
              </a:path>
              <a:path w="103505" h="1524000">
                <a:moveTo>
                  <a:pt x="96277" y="1427987"/>
                </a:moveTo>
                <a:lnTo>
                  <a:pt x="92467" y="1428999"/>
                </a:lnTo>
                <a:lnTo>
                  <a:pt x="90668" y="1432047"/>
                </a:lnTo>
                <a:lnTo>
                  <a:pt x="58028" y="1488004"/>
                </a:lnTo>
                <a:lnTo>
                  <a:pt x="58024" y="1511426"/>
                </a:lnTo>
                <a:lnTo>
                  <a:pt x="59018" y="1511426"/>
                </a:lnTo>
                <a:lnTo>
                  <a:pt x="103379" y="1435358"/>
                </a:lnTo>
                <a:lnTo>
                  <a:pt x="102373" y="1431548"/>
                </a:lnTo>
                <a:lnTo>
                  <a:pt x="96277" y="1427987"/>
                </a:lnTo>
                <a:close/>
              </a:path>
              <a:path w="103505" h="1524000">
                <a:moveTo>
                  <a:pt x="51680" y="1498886"/>
                </a:moveTo>
                <a:lnTo>
                  <a:pt x="46219" y="1508247"/>
                </a:lnTo>
                <a:lnTo>
                  <a:pt x="57140" y="1508247"/>
                </a:lnTo>
                <a:lnTo>
                  <a:pt x="51680" y="1498886"/>
                </a:lnTo>
                <a:close/>
              </a:path>
              <a:path w="103505" h="1524000">
                <a:moveTo>
                  <a:pt x="58024" y="1488010"/>
                </a:moveTo>
                <a:lnTo>
                  <a:pt x="51680" y="1498886"/>
                </a:lnTo>
                <a:lnTo>
                  <a:pt x="57140" y="1508247"/>
                </a:lnTo>
                <a:lnTo>
                  <a:pt x="58024" y="1508247"/>
                </a:lnTo>
                <a:lnTo>
                  <a:pt x="58024" y="1488010"/>
                </a:lnTo>
                <a:close/>
              </a:path>
              <a:path w="103505" h="1524000">
                <a:moveTo>
                  <a:pt x="58024" y="0"/>
                </a:moveTo>
                <a:lnTo>
                  <a:pt x="45332" y="0"/>
                </a:lnTo>
                <a:lnTo>
                  <a:pt x="45335" y="1488010"/>
                </a:lnTo>
                <a:lnTo>
                  <a:pt x="51680" y="1498886"/>
                </a:lnTo>
                <a:lnTo>
                  <a:pt x="58024" y="1488010"/>
                </a:lnTo>
                <a:lnTo>
                  <a:pt x="580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046163" y="1427163"/>
            <a:ext cx="6170612" cy="1192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6235" algn="l"/>
              </a:tabLst>
              <a:defRPr/>
            </a:pPr>
            <a:r>
              <a:rPr dirty="0">
                <a:latin typeface="Arial"/>
                <a:cs typeface="Arial"/>
              </a:rPr>
              <a:t>A co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ction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 n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tai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formati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t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l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343535" fontAlgn="auto">
              <a:spcBef>
                <a:spcPts val="1095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ctory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9400" y="4267200"/>
            <a:ext cx="457200" cy="6096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60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3567" name="object 15"/>
          <p:cNvSpPr txBox="1"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0325"/>
            <a:r>
              <a:rPr lang="en-US">
                <a:latin typeface="Arial" charset="0"/>
              </a:rPr>
              <a:t>F 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43400" y="4267200"/>
            <a:ext cx="457200" cy="83820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60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3569" name="object 17"/>
          <p:cNvSpPr txBox="1"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0325"/>
            <a:r>
              <a:rPr lang="en-US">
                <a:latin typeface="Arial" charset="0"/>
              </a:rPr>
              <a:t>F 4</a:t>
            </a:r>
          </a:p>
        </p:txBody>
      </p:sp>
      <p:sp>
        <p:nvSpPr>
          <p:cNvPr id="23570" name="object 18"/>
          <p:cNvSpPr txBox="1"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0325"/>
            <a:r>
              <a:rPr lang="en-US">
                <a:latin typeface="Arial" charset="0"/>
              </a:rPr>
              <a:t>F n</a:t>
            </a:r>
          </a:p>
        </p:txBody>
      </p:sp>
      <p:sp>
        <p:nvSpPr>
          <p:cNvPr id="23571" name="object 19"/>
          <p:cNvSpPr>
            <a:spLocks/>
          </p:cNvSpPr>
          <p:nvPr/>
        </p:nvSpPr>
        <p:spPr bwMode="auto">
          <a:xfrm>
            <a:off x="2541588" y="1962150"/>
            <a:ext cx="4183062" cy="1458913"/>
          </a:xfrm>
          <a:custGeom>
            <a:avLst/>
            <a:gdLst/>
            <a:ahLst/>
            <a:cxnLst>
              <a:cxn ang="0">
                <a:pos x="16061" y="443555"/>
              </a:cxn>
              <a:cxn ang="0">
                <a:pos x="140157" y="245741"/>
              </a:cxn>
              <a:cxn ang="0">
                <a:pos x="378378" y="122298"/>
              </a:cxn>
              <a:cxn ang="0">
                <a:pos x="648191" y="58673"/>
              </a:cxn>
              <a:cxn ang="0">
                <a:pos x="766897" y="29001"/>
              </a:cxn>
              <a:cxn ang="0">
                <a:pos x="922907" y="15880"/>
              </a:cxn>
              <a:cxn ang="0">
                <a:pos x="1165006" y="8970"/>
              </a:cxn>
              <a:cxn ang="0">
                <a:pos x="1442126" y="3334"/>
              </a:cxn>
              <a:cxn ang="0">
                <a:pos x="1580499" y="693"/>
              </a:cxn>
              <a:cxn ang="0">
                <a:pos x="1766543" y="2888"/>
              </a:cxn>
              <a:cxn ang="0">
                <a:pos x="1948667" y="6127"/>
              </a:cxn>
              <a:cxn ang="0">
                <a:pos x="2191231" y="14284"/>
              </a:cxn>
              <a:cxn ang="0">
                <a:pos x="2362388" y="34164"/>
              </a:cxn>
              <a:cxn ang="0">
                <a:pos x="2503997" y="63508"/>
              </a:cxn>
              <a:cxn ang="0">
                <a:pos x="2643367" y="94503"/>
              </a:cxn>
              <a:cxn ang="0">
                <a:pos x="2797903" y="145963"/>
              </a:cxn>
              <a:cxn ang="0">
                <a:pos x="2956407" y="188526"/>
              </a:cxn>
              <a:cxn ang="0">
                <a:pos x="3063937" y="223306"/>
              </a:cxn>
              <a:cxn ang="0">
                <a:pos x="3183790" y="255233"/>
              </a:cxn>
              <a:cxn ang="0">
                <a:pos x="3272571" y="278261"/>
              </a:cxn>
              <a:cxn ang="0">
                <a:pos x="3486275" y="322618"/>
              </a:cxn>
              <a:cxn ang="0">
                <a:pos x="3612533" y="347866"/>
              </a:cxn>
              <a:cxn ang="0">
                <a:pos x="3756514" y="392910"/>
              </a:cxn>
              <a:cxn ang="0">
                <a:pos x="3905979" y="513885"/>
              </a:cxn>
              <a:cxn ang="0">
                <a:pos x="3996419" y="620267"/>
              </a:cxn>
              <a:cxn ang="0">
                <a:pos x="4071396" y="690224"/>
              </a:cxn>
              <a:cxn ang="0">
                <a:pos x="4139207" y="855931"/>
              </a:cxn>
              <a:cxn ang="0">
                <a:pos x="4177443" y="978078"/>
              </a:cxn>
              <a:cxn ang="0">
                <a:pos x="4180772" y="1027442"/>
              </a:cxn>
              <a:cxn ang="0">
                <a:pos x="4159515" y="1159453"/>
              </a:cxn>
              <a:cxn ang="0">
                <a:pos x="4043636" y="1285748"/>
              </a:cxn>
              <a:cxn ang="0">
                <a:pos x="3885808" y="1362273"/>
              </a:cxn>
              <a:cxn ang="0">
                <a:pos x="3750003" y="1414164"/>
              </a:cxn>
              <a:cxn ang="0">
                <a:pos x="3557513" y="1450050"/>
              </a:cxn>
              <a:cxn ang="0">
                <a:pos x="3491609" y="1457949"/>
              </a:cxn>
              <a:cxn ang="0">
                <a:pos x="3146401" y="1456297"/>
              </a:cxn>
              <a:cxn ang="0">
                <a:pos x="2810807" y="1454636"/>
              </a:cxn>
              <a:cxn ang="0">
                <a:pos x="2480330" y="1446498"/>
              </a:cxn>
              <a:cxn ang="0">
                <a:pos x="2150471" y="1425415"/>
              </a:cxn>
              <a:cxn ang="0">
                <a:pos x="1816733" y="1384919"/>
              </a:cxn>
              <a:cxn ang="0">
                <a:pos x="1600900" y="1338701"/>
              </a:cxn>
              <a:cxn ang="0">
                <a:pos x="1388345" y="1276434"/>
              </a:cxn>
              <a:cxn ang="0">
                <a:pos x="1177015" y="1209833"/>
              </a:cxn>
              <a:cxn ang="0">
                <a:pos x="964855" y="1150609"/>
              </a:cxn>
              <a:cxn ang="0">
                <a:pos x="749811" y="1110477"/>
              </a:cxn>
              <a:cxn ang="0">
                <a:pos x="666260" y="1075216"/>
              </a:cxn>
              <a:cxn ang="0">
                <a:pos x="463167" y="1019454"/>
              </a:cxn>
              <a:cxn ang="0">
                <a:pos x="278983" y="968666"/>
              </a:cxn>
              <a:cxn ang="0">
                <a:pos x="106810" y="857387"/>
              </a:cxn>
              <a:cxn ang="0">
                <a:pos x="58796" y="702454"/>
              </a:cxn>
              <a:cxn ang="0">
                <a:pos x="24832" y="584448"/>
              </a:cxn>
              <a:cxn ang="0">
                <a:pos x="7974" y="514326"/>
              </a:cxn>
            </a:cxnLst>
            <a:rect l="0" t="0" r="r" b="b"/>
            <a:pathLst>
              <a:path w="4183379" h="1457960">
                <a:moveTo>
                  <a:pt x="13192" y="520324"/>
                </a:moveTo>
                <a:lnTo>
                  <a:pt x="15515" y="469394"/>
                </a:lnTo>
                <a:lnTo>
                  <a:pt x="15724" y="456451"/>
                </a:lnTo>
                <a:lnTo>
                  <a:pt x="16061" y="443555"/>
                </a:lnTo>
                <a:lnTo>
                  <a:pt x="21446" y="393764"/>
                </a:lnTo>
                <a:lnTo>
                  <a:pt x="39913" y="349995"/>
                </a:lnTo>
                <a:lnTo>
                  <a:pt x="88171" y="293486"/>
                </a:lnTo>
                <a:lnTo>
                  <a:pt x="140157" y="245741"/>
                </a:lnTo>
                <a:lnTo>
                  <a:pt x="195522" y="205754"/>
                </a:lnTo>
                <a:lnTo>
                  <a:pt x="253915" y="172522"/>
                </a:lnTo>
                <a:lnTo>
                  <a:pt x="314984" y="145038"/>
                </a:lnTo>
                <a:lnTo>
                  <a:pt x="378378" y="122298"/>
                </a:lnTo>
                <a:lnTo>
                  <a:pt x="443746" y="103296"/>
                </a:lnTo>
                <a:lnTo>
                  <a:pt x="510739" y="87029"/>
                </a:lnTo>
                <a:lnTo>
                  <a:pt x="579004" y="72489"/>
                </a:lnTo>
                <a:lnTo>
                  <a:pt x="648191" y="58673"/>
                </a:lnTo>
                <a:lnTo>
                  <a:pt x="671538" y="53903"/>
                </a:lnTo>
                <a:lnTo>
                  <a:pt x="722177" y="42050"/>
                </a:lnTo>
                <a:lnTo>
                  <a:pt x="759977" y="31057"/>
                </a:lnTo>
                <a:lnTo>
                  <a:pt x="766897" y="29001"/>
                </a:lnTo>
                <a:lnTo>
                  <a:pt x="807156" y="21628"/>
                </a:lnTo>
                <a:lnTo>
                  <a:pt x="850835" y="18631"/>
                </a:lnTo>
                <a:lnTo>
                  <a:pt x="895034" y="16811"/>
                </a:lnTo>
                <a:lnTo>
                  <a:pt x="922907" y="15880"/>
                </a:lnTo>
                <a:lnTo>
                  <a:pt x="957438" y="14713"/>
                </a:lnTo>
                <a:lnTo>
                  <a:pt x="1026563" y="12578"/>
                </a:lnTo>
                <a:lnTo>
                  <a:pt x="1095759" y="10677"/>
                </a:lnTo>
                <a:lnTo>
                  <a:pt x="1165006" y="8970"/>
                </a:lnTo>
                <a:lnTo>
                  <a:pt x="1234286" y="7421"/>
                </a:lnTo>
                <a:lnTo>
                  <a:pt x="1303578" y="5991"/>
                </a:lnTo>
                <a:lnTo>
                  <a:pt x="1372865" y="4641"/>
                </a:lnTo>
                <a:lnTo>
                  <a:pt x="1442126" y="3334"/>
                </a:lnTo>
                <a:lnTo>
                  <a:pt x="1476742" y="2684"/>
                </a:lnTo>
                <a:lnTo>
                  <a:pt x="1511344" y="2030"/>
                </a:lnTo>
                <a:lnTo>
                  <a:pt x="1545931" y="1368"/>
                </a:lnTo>
                <a:lnTo>
                  <a:pt x="1580499" y="693"/>
                </a:lnTo>
                <a:lnTo>
                  <a:pt x="1615047" y="0"/>
                </a:lnTo>
                <a:lnTo>
                  <a:pt x="1645311" y="670"/>
                </a:lnTo>
                <a:lnTo>
                  <a:pt x="1705896" y="1849"/>
                </a:lnTo>
                <a:lnTo>
                  <a:pt x="1766543" y="2888"/>
                </a:lnTo>
                <a:lnTo>
                  <a:pt x="1796884" y="3385"/>
                </a:lnTo>
                <a:lnTo>
                  <a:pt x="1827233" y="3884"/>
                </a:lnTo>
                <a:lnTo>
                  <a:pt x="1887947" y="4932"/>
                </a:lnTo>
                <a:lnTo>
                  <a:pt x="1948667" y="6127"/>
                </a:lnTo>
                <a:lnTo>
                  <a:pt x="2009374" y="7564"/>
                </a:lnTo>
                <a:lnTo>
                  <a:pt x="2070050" y="9339"/>
                </a:lnTo>
                <a:lnTo>
                  <a:pt x="2130675" y="11547"/>
                </a:lnTo>
                <a:lnTo>
                  <a:pt x="2191231" y="14284"/>
                </a:lnTo>
                <a:lnTo>
                  <a:pt x="2241503" y="17303"/>
                </a:lnTo>
                <a:lnTo>
                  <a:pt x="2281677" y="21496"/>
                </a:lnTo>
                <a:lnTo>
                  <a:pt x="2321985" y="27221"/>
                </a:lnTo>
                <a:lnTo>
                  <a:pt x="2362388" y="34164"/>
                </a:lnTo>
                <a:lnTo>
                  <a:pt x="2402848" y="42010"/>
                </a:lnTo>
                <a:lnTo>
                  <a:pt x="2443327" y="50444"/>
                </a:lnTo>
                <a:lnTo>
                  <a:pt x="2483786" y="59151"/>
                </a:lnTo>
                <a:lnTo>
                  <a:pt x="2503997" y="63508"/>
                </a:lnTo>
                <a:lnTo>
                  <a:pt x="2544357" y="72035"/>
                </a:lnTo>
                <a:lnTo>
                  <a:pt x="2584603" y="80048"/>
                </a:lnTo>
                <a:lnTo>
                  <a:pt x="2624697" y="87233"/>
                </a:lnTo>
                <a:lnTo>
                  <a:pt x="2643367" y="94503"/>
                </a:lnTo>
                <a:lnTo>
                  <a:pt x="2681224" y="108434"/>
                </a:lnTo>
                <a:lnTo>
                  <a:pt x="2719677" y="121610"/>
                </a:lnTo>
                <a:lnTo>
                  <a:pt x="2758608" y="134098"/>
                </a:lnTo>
                <a:lnTo>
                  <a:pt x="2797903" y="145963"/>
                </a:lnTo>
                <a:lnTo>
                  <a:pt x="2837446" y="157272"/>
                </a:lnTo>
                <a:lnTo>
                  <a:pt x="2877121" y="168092"/>
                </a:lnTo>
                <a:lnTo>
                  <a:pt x="2916814" y="178488"/>
                </a:lnTo>
                <a:lnTo>
                  <a:pt x="2956407" y="188526"/>
                </a:lnTo>
                <a:lnTo>
                  <a:pt x="2995786" y="198272"/>
                </a:lnTo>
                <a:lnTo>
                  <a:pt x="3015359" y="203057"/>
                </a:lnTo>
                <a:lnTo>
                  <a:pt x="3027856" y="208925"/>
                </a:lnTo>
                <a:lnTo>
                  <a:pt x="3063937" y="223306"/>
                </a:lnTo>
                <a:lnTo>
                  <a:pt x="3110582" y="237285"/>
                </a:lnTo>
                <a:lnTo>
                  <a:pt x="3158433" y="248988"/>
                </a:lnTo>
                <a:lnTo>
                  <a:pt x="3170951" y="252026"/>
                </a:lnTo>
                <a:lnTo>
                  <a:pt x="3183790" y="255233"/>
                </a:lnTo>
                <a:lnTo>
                  <a:pt x="3196999" y="258673"/>
                </a:lnTo>
                <a:lnTo>
                  <a:pt x="3216439" y="263813"/>
                </a:lnTo>
                <a:lnTo>
                  <a:pt x="3235484" y="268789"/>
                </a:lnTo>
                <a:lnTo>
                  <a:pt x="3272571" y="278261"/>
                </a:lnTo>
                <a:lnTo>
                  <a:pt x="3326381" y="291300"/>
                </a:lnTo>
                <a:lnTo>
                  <a:pt x="3379109" y="302996"/>
                </a:lnTo>
                <a:lnTo>
                  <a:pt x="3431993" y="313414"/>
                </a:lnTo>
                <a:lnTo>
                  <a:pt x="3486275" y="322618"/>
                </a:lnTo>
                <a:lnTo>
                  <a:pt x="3543191" y="330674"/>
                </a:lnTo>
                <a:lnTo>
                  <a:pt x="3562963" y="333115"/>
                </a:lnTo>
                <a:lnTo>
                  <a:pt x="3575443" y="337200"/>
                </a:lnTo>
                <a:lnTo>
                  <a:pt x="3612533" y="347866"/>
                </a:lnTo>
                <a:lnTo>
                  <a:pt x="3649136" y="357295"/>
                </a:lnTo>
                <a:lnTo>
                  <a:pt x="3661236" y="360418"/>
                </a:lnTo>
                <a:lnTo>
                  <a:pt x="3709191" y="374267"/>
                </a:lnTo>
                <a:lnTo>
                  <a:pt x="3756514" y="392910"/>
                </a:lnTo>
                <a:lnTo>
                  <a:pt x="3797435" y="416620"/>
                </a:lnTo>
                <a:lnTo>
                  <a:pt x="3837221" y="446503"/>
                </a:lnTo>
                <a:lnTo>
                  <a:pt x="3873083" y="479230"/>
                </a:lnTo>
                <a:lnTo>
                  <a:pt x="3905979" y="513885"/>
                </a:lnTo>
                <a:lnTo>
                  <a:pt x="3936863" y="549553"/>
                </a:lnTo>
                <a:lnTo>
                  <a:pt x="3956806" y="573442"/>
                </a:lnTo>
                <a:lnTo>
                  <a:pt x="3966691" y="585319"/>
                </a:lnTo>
                <a:lnTo>
                  <a:pt x="3996419" y="620267"/>
                </a:lnTo>
                <a:lnTo>
                  <a:pt x="4024617" y="646413"/>
                </a:lnTo>
                <a:lnTo>
                  <a:pt x="4034676" y="654703"/>
                </a:lnTo>
                <a:lnTo>
                  <a:pt x="4044640" y="663061"/>
                </a:lnTo>
                <a:lnTo>
                  <a:pt x="4071396" y="690224"/>
                </a:lnTo>
                <a:lnTo>
                  <a:pt x="4090430" y="725475"/>
                </a:lnTo>
                <a:lnTo>
                  <a:pt x="4106195" y="761877"/>
                </a:lnTo>
                <a:lnTo>
                  <a:pt x="4123932" y="809171"/>
                </a:lnTo>
                <a:lnTo>
                  <a:pt x="4139207" y="855931"/>
                </a:lnTo>
                <a:lnTo>
                  <a:pt x="4153426" y="903123"/>
                </a:lnTo>
                <a:lnTo>
                  <a:pt x="4157658" y="917541"/>
                </a:lnTo>
                <a:lnTo>
                  <a:pt x="4162591" y="933332"/>
                </a:lnTo>
                <a:lnTo>
                  <a:pt x="4177443" y="978078"/>
                </a:lnTo>
                <a:lnTo>
                  <a:pt x="4183240" y="994849"/>
                </a:lnTo>
                <a:lnTo>
                  <a:pt x="4182367" y="1004657"/>
                </a:lnTo>
                <a:lnTo>
                  <a:pt x="4181565" y="1015580"/>
                </a:lnTo>
                <a:lnTo>
                  <a:pt x="4180772" y="1027442"/>
                </a:lnTo>
                <a:lnTo>
                  <a:pt x="4179924" y="1040071"/>
                </a:lnTo>
                <a:lnTo>
                  <a:pt x="4176428" y="1080810"/>
                </a:lnTo>
                <a:lnTo>
                  <a:pt x="4170189" y="1122171"/>
                </a:lnTo>
                <a:lnTo>
                  <a:pt x="4159515" y="1159453"/>
                </a:lnTo>
                <a:lnTo>
                  <a:pt x="4137615" y="1196226"/>
                </a:lnTo>
                <a:lnTo>
                  <a:pt x="4110405" y="1229431"/>
                </a:lnTo>
                <a:lnTo>
                  <a:pt x="4078780" y="1259221"/>
                </a:lnTo>
                <a:lnTo>
                  <a:pt x="4043636" y="1285748"/>
                </a:lnTo>
                <a:lnTo>
                  <a:pt x="4005871" y="1309164"/>
                </a:lnTo>
                <a:lnTo>
                  <a:pt x="3966381" y="1329622"/>
                </a:lnTo>
                <a:lnTo>
                  <a:pt x="3926061" y="1347274"/>
                </a:lnTo>
                <a:lnTo>
                  <a:pt x="3885808" y="1362273"/>
                </a:lnTo>
                <a:lnTo>
                  <a:pt x="3846519" y="1374771"/>
                </a:lnTo>
                <a:lnTo>
                  <a:pt x="3809089" y="1384919"/>
                </a:lnTo>
                <a:lnTo>
                  <a:pt x="3794672" y="1393505"/>
                </a:lnTo>
                <a:lnTo>
                  <a:pt x="3750003" y="1414164"/>
                </a:lnTo>
                <a:lnTo>
                  <a:pt x="3703529" y="1428475"/>
                </a:lnTo>
                <a:lnTo>
                  <a:pt x="3655675" y="1438111"/>
                </a:lnTo>
                <a:lnTo>
                  <a:pt x="3606863" y="1444744"/>
                </a:lnTo>
                <a:lnTo>
                  <a:pt x="3557513" y="1450050"/>
                </a:lnTo>
                <a:lnTo>
                  <a:pt x="3541017" y="1451812"/>
                </a:lnTo>
                <a:lnTo>
                  <a:pt x="3524524" y="1453675"/>
                </a:lnTo>
                <a:lnTo>
                  <a:pt x="3508050" y="1455700"/>
                </a:lnTo>
                <a:lnTo>
                  <a:pt x="3491609" y="1457949"/>
                </a:lnTo>
                <a:lnTo>
                  <a:pt x="3404160" y="1457183"/>
                </a:lnTo>
                <a:lnTo>
                  <a:pt x="3317523" y="1456720"/>
                </a:lnTo>
                <a:lnTo>
                  <a:pt x="3231626" y="1456458"/>
                </a:lnTo>
                <a:lnTo>
                  <a:pt x="3146401" y="1456297"/>
                </a:lnTo>
                <a:lnTo>
                  <a:pt x="3061777" y="1456135"/>
                </a:lnTo>
                <a:lnTo>
                  <a:pt x="2977684" y="1455872"/>
                </a:lnTo>
                <a:lnTo>
                  <a:pt x="2894051" y="1455406"/>
                </a:lnTo>
                <a:lnTo>
                  <a:pt x="2810807" y="1454636"/>
                </a:lnTo>
                <a:lnTo>
                  <a:pt x="2727884" y="1453461"/>
                </a:lnTo>
                <a:lnTo>
                  <a:pt x="2645210" y="1451781"/>
                </a:lnTo>
                <a:lnTo>
                  <a:pt x="2562715" y="1449494"/>
                </a:lnTo>
                <a:lnTo>
                  <a:pt x="2480330" y="1446498"/>
                </a:lnTo>
                <a:lnTo>
                  <a:pt x="2397983" y="1442694"/>
                </a:lnTo>
                <a:lnTo>
                  <a:pt x="2315604" y="1437979"/>
                </a:lnTo>
                <a:lnTo>
                  <a:pt x="2233123" y="1432253"/>
                </a:lnTo>
                <a:lnTo>
                  <a:pt x="2150471" y="1425415"/>
                </a:lnTo>
                <a:lnTo>
                  <a:pt x="2067576" y="1417364"/>
                </a:lnTo>
                <a:lnTo>
                  <a:pt x="1984368" y="1407998"/>
                </a:lnTo>
                <a:lnTo>
                  <a:pt x="1900777" y="1397217"/>
                </a:lnTo>
                <a:lnTo>
                  <a:pt x="1816733" y="1384919"/>
                </a:lnTo>
                <a:lnTo>
                  <a:pt x="1762355" y="1375510"/>
                </a:lnTo>
                <a:lnTo>
                  <a:pt x="1708278" y="1364548"/>
                </a:lnTo>
                <a:lnTo>
                  <a:pt x="1654470" y="1352217"/>
                </a:lnTo>
                <a:lnTo>
                  <a:pt x="1600900" y="1338701"/>
                </a:lnTo>
                <a:lnTo>
                  <a:pt x="1547534" y="1324181"/>
                </a:lnTo>
                <a:lnTo>
                  <a:pt x="1494341" y="1308842"/>
                </a:lnTo>
                <a:lnTo>
                  <a:pt x="1441289" y="1292865"/>
                </a:lnTo>
                <a:lnTo>
                  <a:pt x="1388345" y="1276434"/>
                </a:lnTo>
                <a:lnTo>
                  <a:pt x="1335478" y="1259733"/>
                </a:lnTo>
                <a:lnTo>
                  <a:pt x="1282655" y="1242943"/>
                </a:lnTo>
                <a:lnTo>
                  <a:pt x="1229845" y="1226249"/>
                </a:lnTo>
                <a:lnTo>
                  <a:pt x="1177015" y="1209833"/>
                </a:lnTo>
                <a:lnTo>
                  <a:pt x="1124133" y="1193878"/>
                </a:lnTo>
                <a:lnTo>
                  <a:pt x="1071167" y="1178567"/>
                </a:lnTo>
                <a:lnTo>
                  <a:pt x="1018085" y="1164083"/>
                </a:lnTo>
                <a:lnTo>
                  <a:pt x="964855" y="1150609"/>
                </a:lnTo>
                <a:lnTo>
                  <a:pt x="911444" y="1138329"/>
                </a:lnTo>
                <a:lnTo>
                  <a:pt x="857822" y="1127425"/>
                </a:lnTo>
                <a:lnTo>
                  <a:pt x="803955" y="1118080"/>
                </a:lnTo>
                <a:lnTo>
                  <a:pt x="749811" y="1110477"/>
                </a:lnTo>
                <a:lnTo>
                  <a:pt x="737893" y="1106838"/>
                </a:lnTo>
                <a:lnTo>
                  <a:pt x="699981" y="1093360"/>
                </a:lnTo>
                <a:lnTo>
                  <a:pt x="676832" y="1080883"/>
                </a:lnTo>
                <a:lnTo>
                  <a:pt x="666260" y="1075216"/>
                </a:lnTo>
                <a:lnTo>
                  <a:pt x="627829" y="1061585"/>
                </a:lnTo>
                <a:lnTo>
                  <a:pt x="572319" y="1045961"/>
                </a:lnTo>
                <a:lnTo>
                  <a:pt x="517419" y="1032231"/>
                </a:lnTo>
                <a:lnTo>
                  <a:pt x="463167" y="1019454"/>
                </a:lnTo>
                <a:lnTo>
                  <a:pt x="436298" y="1013129"/>
                </a:lnTo>
                <a:lnTo>
                  <a:pt x="383096" y="1000018"/>
                </a:lnTo>
                <a:lnTo>
                  <a:pt x="330644" y="985511"/>
                </a:lnTo>
                <a:lnTo>
                  <a:pt x="278983" y="968666"/>
                </a:lnTo>
                <a:lnTo>
                  <a:pt x="228153" y="948544"/>
                </a:lnTo>
                <a:lnTo>
                  <a:pt x="178194" y="924206"/>
                </a:lnTo>
                <a:lnTo>
                  <a:pt x="129147" y="894709"/>
                </a:lnTo>
                <a:lnTo>
                  <a:pt x="106810" y="857387"/>
                </a:lnTo>
                <a:lnTo>
                  <a:pt x="90182" y="819559"/>
                </a:lnTo>
                <a:lnTo>
                  <a:pt x="77688" y="781166"/>
                </a:lnTo>
                <a:lnTo>
                  <a:pt x="67752" y="742150"/>
                </a:lnTo>
                <a:lnTo>
                  <a:pt x="58796" y="702454"/>
                </a:lnTo>
                <a:lnTo>
                  <a:pt x="55756" y="689061"/>
                </a:lnTo>
                <a:lnTo>
                  <a:pt x="45655" y="648367"/>
                </a:lnTo>
                <a:lnTo>
                  <a:pt x="32445" y="607009"/>
                </a:lnTo>
                <a:lnTo>
                  <a:pt x="24832" y="584448"/>
                </a:lnTo>
                <a:lnTo>
                  <a:pt x="10125" y="540747"/>
                </a:lnTo>
                <a:lnTo>
                  <a:pt x="0" y="509754"/>
                </a:lnTo>
                <a:lnTo>
                  <a:pt x="1477" y="507228"/>
                </a:lnTo>
                <a:lnTo>
                  <a:pt x="7974" y="514326"/>
                </a:lnTo>
                <a:lnTo>
                  <a:pt x="13192" y="52032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2" name="object 20"/>
          <p:cNvSpPr>
            <a:spLocks/>
          </p:cNvSpPr>
          <p:nvPr/>
        </p:nvSpPr>
        <p:spPr bwMode="auto">
          <a:xfrm>
            <a:off x="2365375" y="3886200"/>
            <a:ext cx="4259263" cy="1584325"/>
          </a:xfrm>
          <a:custGeom>
            <a:avLst/>
            <a:gdLst/>
            <a:ahLst/>
            <a:cxnLst>
              <a:cxn ang="0">
                <a:pos x="16369" y="488419"/>
              </a:cxn>
              <a:cxn ang="0">
                <a:pos x="89296" y="319954"/>
              </a:cxn>
              <a:cxn ang="0">
                <a:pos x="320823" y="157840"/>
              </a:cxn>
              <a:cxn ang="0">
                <a:pos x="589833" y="78794"/>
              </a:cxn>
              <a:cxn ang="0">
                <a:pos x="766449" y="36242"/>
              </a:cxn>
              <a:cxn ang="0">
                <a:pos x="866510" y="20252"/>
              </a:cxn>
              <a:cxn ang="0">
                <a:pos x="1045433" y="13714"/>
              </a:cxn>
              <a:cxn ang="0">
                <a:pos x="1327543" y="6583"/>
              </a:cxn>
              <a:cxn ang="0">
                <a:pos x="1539103" y="2245"/>
              </a:cxn>
              <a:cxn ang="0">
                <a:pos x="1675495" y="743"/>
              </a:cxn>
              <a:cxn ang="0">
                <a:pos x="1891598" y="4851"/>
              </a:cxn>
              <a:cxn ang="0">
                <a:pos x="2138843" y="11342"/>
              </a:cxn>
              <a:cxn ang="0">
                <a:pos x="2343963" y="26343"/>
              </a:cxn>
              <a:cxn ang="0">
                <a:pos x="2508680" y="59616"/>
              </a:cxn>
              <a:cxn ang="0">
                <a:pos x="2631938" y="87064"/>
              </a:cxn>
              <a:cxn ang="0">
                <a:pos x="2769442" y="132234"/>
              </a:cxn>
              <a:cxn ang="0">
                <a:pos x="2929667" y="182713"/>
              </a:cxn>
              <a:cxn ang="0">
                <a:pos x="3070401" y="220730"/>
              </a:cxn>
              <a:cxn ang="0">
                <a:pos x="3212538" y="269713"/>
              </a:cxn>
              <a:cxn ang="0">
                <a:pos x="3271039" y="285589"/>
              </a:cxn>
              <a:cxn ang="0">
                <a:pos x="3422220" y="325082"/>
              </a:cxn>
              <a:cxn ang="0">
                <a:pos x="3607929" y="359443"/>
              </a:cxn>
              <a:cxn ang="0">
                <a:pos x="3713692" y="387828"/>
              </a:cxn>
              <a:cxn ang="0">
                <a:pos x="3857946" y="446153"/>
              </a:cxn>
              <a:cxn ang="0">
                <a:pos x="3998738" y="584511"/>
              </a:cxn>
              <a:cxn ang="0">
                <a:pos x="4096535" y="701288"/>
              </a:cxn>
              <a:cxn ang="0">
                <a:pos x="4161381" y="779463"/>
              </a:cxn>
              <a:cxn ang="0">
                <a:pos x="4219547" y="946911"/>
              </a:cxn>
              <a:cxn ang="0">
                <a:pos x="4252555" y="1059429"/>
              </a:cxn>
              <a:cxn ang="0">
                <a:pos x="4257565" y="1114718"/>
              </a:cxn>
              <a:cxn ang="0">
                <a:pos x="4245798" y="1222813"/>
              </a:cxn>
              <a:cxn ang="0">
                <a:pos x="4153306" y="1368688"/>
              </a:cxn>
              <a:cxn ang="0">
                <a:pos x="3997772" y="1464388"/>
              </a:cxn>
              <a:cxn ang="0">
                <a:pos x="3863926" y="1514654"/>
              </a:cxn>
              <a:cxn ang="0">
                <a:pos x="3672764" y="1570334"/>
              </a:cxn>
              <a:cxn ang="0">
                <a:pos x="3572149" y="1582262"/>
              </a:cxn>
              <a:cxn ang="0">
                <a:pos x="3290679" y="1583058"/>
              </a:cxn>
              <a:cxn ang="0">
                <a:pos x="2946946" y="1581906"/>
              </a:cxn>
              <a:cxn ang="0">
                <a:pos x="2609559" y="1575493"/>
              </a:cxn>
              <a:cxn ang="0">
                <a:pos x="2273938" y="1556773"/>
              </a:cxn>
              <a:cxn ang="0">
                <a:pos x="1935505" y="1518699"/>
              </a:cxn>
              <a:cxn ang="0">
                <a:pos x="1684753" y="1469785"/>
              </a:cxn>
              <a:cxn ang="0">
                <a:pos x="1467733" y="1405255"/>
              </a:cxn>
              <a:cxn ang="0">
                <a:pos x="1252462" y="1332826"/>
              </a:cxn>
              <a:cxn ang="0">
                <a:pos x="1036858" y="1265245"/>
              </a:cxn>
              <a:cxn ang="0">
                <a:pos x="818833" y="1215260"/>
              </a:cxn>
              <a:cxn ang="0">
                <a:pos x="690866" y="1175693"/>
              </a:cxn>
              <a:cxn ang="0">
                <a:pos x="527984" y="1122350"/>
              </a:cxn>
              <a:cxn ang="0">
                <a:pos x="336983" y="1071222"/>
              </a:cxn>
              <a:cxn ang="0">
                <a:pos x="131611" y="972561"/>
              </a:cxn>
              <a:cxn ang="0">
                <a:pos x="69158" y="806704"/>
              </a:cxn>
              <a:cxn ang="0">
                <a:pos x="33863" y="661777"/>
              </a:cxn>
              <a:cxn ang="0">
                <a:pos x="1462" y="550844"/>
              </a:cxn>
            </a:cxnLst>
            <a:rect l="0" t="0" r="r" b="b"/>
            <a:pathLst>
              <a:path w="4260215" h="1584960">
                <a:moveTo>
                  <a:pt x="13632" y="565535"/>
                </a:moveTo>
                <a:lnTo>
                  <a:pt x="15706" y="527396"/>
                </a:lnTo>
                <a:lnTo>
                  <a:pt x="16120" y="501410"/>
                </a:lnTo>
                <a:lnTo>
                  <a:pt x="16369" y="488419"/>
                </a:lnTo>
                <a:lnTo>
                  <a:pt x="18622" y="450130"/>
                </a:lnTo>
                <a:lnTo>
                  <a:pt x="29288" y="402785"/>
                </a:lnTo>
                <a:lnTo>
                  <a:pt x="64110" y="349568"/>
                </a:lnTo>
                <a:lnTo>
                  <a:pt x="89296" y="319954"/>
                </a:lnTo>
                <a:lnTo>
                  <a:pt x="142434" y="267786"/>
                </a:lnTo>
                <a:lnTo>
                  <a:pt x="198969" y="224111"/>
                </a:lnTo>
                <a:lnTo>
                  <a:pt x="258549" y="187829"/>
                </a:lnTo>
                <a:lnTo>
                  <a:pt x="320823" y="157840"/>
                </a:lnTo>
                <a:lnTo>
                  <a:pt x="385439" y="133042"/>
                </a:lnTo>
                <a:lnTo>
                  <a:pt x="452047" y="112336"/>
                </a:lnTo>
                <a:lnTo>
                  <a:pt x="520296" y="94620"/>
                </a:lnTo>
                <a:lnTo>
                  <a:pt x="589833" y="78794"/>
                </a:lnTo>
                <a:lnTo>
                  <a:pt x="660308" y="63758"/>
                </a:lnTo>
                <a:lnTo>
                  <a:pt x="684079" y="58570"/>
                </a:lnTo>
                <a:lnTo>
                  <a:pt x="721316" y="49559"/>
                </a:lnTo>
                <a:lnTo>
                  <a:pt x="766449" y="36242"/>
                </a:lnTo>
                <a:lnTo>
                  <a:pt x="774094" y="33735"/>
                </a:lnTo>
                <a:lnTo>
                  <a:pt x="781133" y="31501"/>
                </a:lnTo>
                <a:lnTo>
                  <a:pt x="822074" y="23499"/>
                </a:lnTo>
                <a:lnTo>
                  <a:pt x="866510" y="20252"/>
                </a:lnTo>
                <a:lnTo>
                  <a:pt x="911484" y="18283"/>
                </a:lnTo>
                <a:lnTo>
                  <a:pt x="939849" y="17276"/>
                </a:lnTo>
                <a:lnTo>
                  <a:pt x="975023" y="16017"/>
                </a:lnTo>
                <a:lnTo>
                  <a:pt x="1045433" y="13714"/>
                </a:lnTo>
                <a:lnTo>
                  <a:pt x="1115909" y="11661"/>
                </a:lnTo>
                <a:lnTo>
                  <a:pt x="1186431" y="9816"/>
                </a:lnTo>
                <a:lnTo>
                  <a:pt x="1256982" y="8137"/>
                </a:lnTo>
                <a:lnTo>
                  <a:pt x="1327543" y="6583"/>
                </a:lnTo>
                <a:lnTo>
                  <a:pt x="1398096" y="5110"/>
                </a:lnTo>
                <a:lnTo>
                  <a:pt x="1468622" y="3678"/>
                </a:lnTo>
                <a:lnTo>
                  <a:pt x="1503869" y="2964"/>
                </a:lnTo>
                <a:lnTo>
                  <a:pt x="1539103" y="2245"/>
                </a:lnTo>
                <a:lnTo>
                  <a:pt x="1574321" y="1514"/>
                </a:lnTo>
                <a:lnTo>
                  <a:pt x="1609520" y="768"/>
                </a:lnTo>
                <a:lnTo>
                  <a:pt x="1644699" y="0"/>
                </a:lnTo>
                <a:lnTo>
                  <a:pt x="1675495" y="743"/>
                </a:lnTo>
                <a:lnTo>
                  <a:pt x="1737158" y="2048"/>
                </a:lnTo>
                <a:lnTo>
                  <a:pt x="1798896" y="3196"/>
                </a:lnTo>
                <a:lnTo>
                  <a:pt x="1860689" y="4291"/>
                </a:lnTo>
                <a:lnTo>
                  <a:pt x="1891598" y="4851"/>
                </a:lnTo>
                <a:lnTo>
                  <a:pt x="1953431" y="6061"/>
                </a:lnTo>
                <a:lnTo>
                  <a:pt x="2015264" y="7477"/>
                </a:lnTo>
                <a:lnTo>
                  <a:pt x="2077075" y="9203"/>
                </a:lnTo>
                <a:lnTo>
                  <a:pt x="2138843" y="11342"/>
                </a:lnTo>
                <a:lnTo>
                  <a:pt x="2200546" y="13999"/>
                </a:lnTo>
                <a:lnTo>
                  <a:pt x="2262163" y="17276"/>
                </a:lnTo>
                <a:lnTo>
                  <a:pt x="2302983" y="20894"/>
                </a:lnTo>
                <a:lnTo>
                  <a:pt x="2343963" y="26343"/>
                </a:lnTo>
                <a:lnTo>
                  <a:pt x="2385062" y="33281"/>
                </a:lnTo>
                <a:lnTo>
                  <a:pt x="2426242" y="41367"/>
                </a:lnTo>
                <a:lnTo>
                  <a:pt x="2467461" y="50259"/>
                </a:lnTo>
                <a:lnTo>
                  <a:pt x="2508680" y="59616"/>
                </a:lnTo>
                <a:lnTo>
                  <a:pt x="2529277" y="64362"/>
                </a:lnTo>
                <a:lnTo>
                  <a:pt x="2549859" y="69097"/>
                </a:lnTo>
                <a:lnTo>
                  <a:pt x="2590959" y="78360"/>
                </a:lnTo>
                <a:lnTo>
                  <a:pt x="2631938" y="87064"/>
                </a:lnTo>
                <a:lnTo>
                  <a:pt x="2672759" y="94868"/>
                </a:lnTo>
                <a:lnTo>
                  <a:pt x="2691767" y="102773"/>
                </a:lnTo>
                <a:lnTo>
                  <a:pt x="2730305" y="117917"/>
                </a:lnTo>
                <a:lnTo>
                  <a:pt x="2769442" y="132234"/>
                </a:lnTo>
                <a:lnTo>
                  <a:pt x="2809062" y="145797"/>
                </a:lnTo>
                <a:lnTo>
                  <a:pt x="2849049" y="158682"/>
                </a:lnTo>
                <a:lnTo>
                  <a:pt x="2889290" y="170963"/>
                </a:lnTo>
                <a:lnTo>
                  <a:pt x="2929667" y="182713"/>
                </a:lnTo>
                <a:lnTo>
                  <a:pt x="2970066" y="194006"/>
                </a:lnTo>
                <a:lnTo>
                  <a:pt x="3010371" y="204918"/>
                </a:lnTo>
                <a:lnTo>
                  <a:pt x="3050467" y="215521"/>
                </a:lnTo>
                <a:lnTo>
                  <a:pt x="3070401" y="220730"/>
                </a:lnTo>
                <a:lnTo>
                  <a:pt x="3082844" y="226946"/>
                </a:lnTo>
                <a:lnTo>
                  <a:pt x="3118773" y="242263"/>
                </a:lnTo>
                <a:lnTo>
                  <a:pt x="3165154" y="257255"/>
                </a:lnTo>
                <a:lnTo>
                  <a:pt x="3212538" y="269713"/>
                </a:lnTo>
                <a:lnTo>
                  <a:pt x="3224892" y="272901"/>
                </a:lnTo>
                <a:lnTo>
                  <a:pt x="3237542" y="276244"/>
                </a:lnTo>
                <a:lnTo>
                  <a:pt x="3250536" y="279804"/>
                </a:lnTo>
                <a:lnTo>
                  <a:pt x="3271039" y="285589"/>
                </a:lnTo>
                <a:lnTo>
                  <a:pt x="3291067" y="291176"/>
                </a:lnTo>
                <a:lnTo>
                  <a:pt x="3329901" y="301777"/>
                </a:lnTo>
                <a:lnTo>
                  <a:pt x="3367444" y="311633"/>
                </a:lnTo>
                <a:lnTo>
                  <a:pt x="3422220" y="325082"/>
                </a:lnTo>
                <a:lnTo>
                  <a:pt x="3476367" y="337009"/>
                </a:lnTo>
                <a:lnTo>
                  <a:pt x="3531248" y="347508"/>
                </a:lnTo>
                <a:lnTo>
                  <a:pt x="3568920" y="353758"/>
                </a:lnTo>
                <a:lnTo>
                  <a:pt x="3607929" y="359443"/>
                </a:lnTo>
                <a:lnTo>
                  <a:pt x="3628063" y="362081"/>
                </a:lnTo>
                <a:lnTo>
                  <a:pt x="3640462" y="366429"/>
                </a:lnTo>
                <a:lnTo>
                  <a:pt x="3677316" y="377801"/>
                </a:lnTo>
                <a:lnTo>
                  <a:pt x="3713692" y="387828"/>
                </a:lnTo>
                <a:lnTo>
                  <a:pt x="3725720" y="391129"/>
                </a:lnTo>
                <a:lnTo>
                  <a:pt x="3773386" y="405604"/>
                </a:lnTo>
                <a:lnTo>
                  <a:pt x="3820429" y="424767"/>
                </a:lnTo>
                <a:lnTo>
                  <a:pt x="3857946" y="446153"/>
                </a:lnTo>
                <a:lnTo>
                  <a:pt x="3897699" y="476074"/>
                </a:lnTo>
                <a:lnTo>
                  <a:pt x="3933860" y="509817"/>
                </a:lnTo>
                <a:lnTo>
                  <a:pt x="3967261" y="546317"/>
                </a:lnTo>
                <a:lnTo>
                  <a:pt x="3998738" y="584511"/>
                </a:lnTo>
                <a:lnTo>
                  <a:pt x="4029123" y="623334"/>
                </a:lnTo>
                <a:lnTo>
                  <a:pt x="4039154" y="636231"/>
                </a:lnTo>
                <a:lnTo>
                  <a:pt x="4069383" y="674238"/>
                </a:lnTo>
                <a:lnTo>
                  <a:pt x="4096535" y="701288"/>
                </a:lnTo>
                <a:lnTo>
                  <a:pt x="4106246" y="709836"/>
                </a:lnTo>
                <a:lnTo>
                  <a:pt x="4115915" y="718416"/>
                </a:lnTo>
                <a:lnTo>
                  <a:pt x="4142440" y="745944"/>
                </a:lnTo>
                <a:lnTo>
                  <a:pt x="4161381" y="779463"/>
                </a:lnTo>
                <a:lnTo>
                  <a:pt x="4176562" y="815434"/>
                </a:lnTo>
                <a:lnTo>
                  <a:pt x="4189857" y="851160"/>
                </a:lnTo>
                <a:lnTo>
                  <a:pt x="4205436" y="898795"/>
                </a:lnTo>
                <a:lnTo>
                  <a:pt x="4219547" y="946911"/>
                </a:lnTo>
                <a:lnTo>
                  <a:pt x="4229815" y="983628"/>
                </a:lnTo>
                <a:lnTo>
                  <a:pt x="4233714" y="997733"/>
                </a:lnTo>
                <a:lnTo>
                  <a:pt x="4238294" y="1013380"/>
                </a:lnTo>
                <a:lnTo>
                  <a:pt x="4252555" y="1059429"/>
                </a:lnTo>
                <a:lnTo>
                  <a:pt x="4260098" y="1082845"/>
                </a:lnTo>
                <a:lnTo>
                  <a:pt x="4259195" y="1092433"/>
                </a:lnTo>
                <a:lnTo>
                  <a:pt x="4258368" y="1103109"/>
                </a:lnTo>
                <a:lnTo>
                  <a:pt x="4257565" y="1114718"/>
                </a:lnTo>
                <a:lnTo>
                  <a:pt x="4256735" y="1127107"/>
                </a:lnTo>
                <a:lnTo>
                  <a:pt x="4255825" y="1140124"/>
                </a:lnTo>
                <a:lnTo>
                  <a:pt x="4252101" y="1181404"/>
                </a:lnTo>
                <a:lnTo>
                  <a:pt x="4245798" y="1222813"/>
                </a:lnTo>
                <a:lnTo>
                  <a:pt x="4235515" y="1260212"/>
                </a:lnTo>
                <a:lnTo>
                  <a:pt x="4213217" y="1300202"/>
                </a:lnTo>
                <a:lnTo>
                  <a:pt x="4185510" y="1336304"/>
                </a:lnTo>
                <a:lnTo>
                  <a:pt x="4153306" y="1368688"/>
                </a:lnTo>
                <a:lnTo>
                  <a:pt x="4117518" y="1397521"/>
                </a:lnTo>
                <a:lnTo>
                  <a:pt x="4079058" y="1422970"/>
                </a:lnTo>
                <a:lnTo>
                  <a:pt x="4038839" y="1445203"/>
                </a:lnTo>
                <a:lnTo>
                  <a:pt x="3997772" y="1464388"/>
                </a:lnTo>
                <a:lnTo>
                  <a:pt x="3956769" y="1480692"/>
                </a:lnTo>
                <a:lnTo>
                  <a:pt x="3916744" y="1494284"/>
                </a:lnTo>
                <a:lnTo>
                  <a:pt x="3878609" y="1505330"/>
                </a:lnTo>
                <a:lnTo>
                  <a:pt x="3863926" y="1514654"/>
                </a:lnTo>
                <a:lnTo>
                  <a:pt x="3818446" y="1537092"/>
                </a:lnTo>
                <a:lnTo>
                  <a:pt x="3771145" y="1552640"/>
                </a:lnTo>
                <a:lnTo>
                  <a:pt x="3722444" y="1563116"/>
                </a:lnTo>
                <a:lnTo>
                  <a:pt x="3672764" y="1570334"/>
                </a:lnTo>
                <a:lnTo>
                  <a:pt x="3622525" y="1576111"/>
                </a:lnTo>
                <a:lnTo>
                  <a:pt x="3605727" y="1578030"/>
                </a:lnTo>
                <a:lnTo>
                  <a:pt x="3588930" y="1580058"/>
                </a:lnTo>
                <a:lnTo>
                  <a:pt x="3572149" y="1582262"/>
                </a:lnTo>
                <a:lnTo>
                  <a:pt x="3555399" y="1584710"/>
                </a:lnTo>
                <a:lnTo>
                  <a:pt x="3466357" y="1583864"/>
                </a:lnTo>
                <a:lnTo>
                  <a:pt x="3378141" y="1583350"/>
                </a:lnTo>
                <a:lnTo>
                  <a:pt x="3290679" y="1583058"/>
                </a:lnTo>
                <a:lnTo>
                  <a:pt x="3203901" y="1582878"/>
                </a:lnTo>
                <a:lnTo>
                  <a:pt x="3117733" y="1582699"/>
                </a:lnTo>
                <a:lnTo>
                  <a:pt x="3032106" y="1582412"/>
                </a:lnTo>
                <a:lnTo>
                  <a:pt x="2946946" y="1581906"/>
                </a:lnTo>
                <a:lnTo>
                  <a:pt x="2862183" y="1581071"/>
                </a:lnTo>
                <a:lnTo>
                  <a:pt x="2777746" y="1579798"/>
                </a:lnTo>
                <a:lnTo>
                  <a:pt x="2693561" y="1577975"/>
                </a:lnTo>
                <a:lnTo>
                  <a:pt x="2609559" y="1575493"/>
                </a:lnTo>
                <a:lnTo>
                  <a:pt x="2525667" y="1572242"/>
                </a:lnTo>
                <a:lnTo>
                  <a:pt x="2441814" y="1568112"/>
                </a:lnTo>
                <a:lnTo>
                  <a:pt x="2357928" y="1562993"/>
                </a:lnTo>
                <a:lnTo>
                  <a:pt x="2273938" y="1556773"/>
                </a:lnTo>
                <a:lnTo>
                  <a:pt x="2189773" y="1549345"/>
                </a:lnTo>
                <a:lnTo>
                  <a:pt x="2105360" y="1540596"/>
                </a:lnTo>
                <a:lnTo>
                  <a:pt x="2020628" y="1530418"/>
                </a:lnTo>
                <a:lnTo>
                  <a:pt x="1935505" y="1518699"/>
                </a:lnTo>
                <a:lnTo>
                  <a:pt x="1849921" y="1505330"/>
                </a:lnTo>
                <a:lnTo>
                  <a:pt x="1794571" y="1495104"/>
                </a:lnTo>
                <a:lnTo>
                  <a:pt x="1739526" y="1483189"/>
                </a:lnTo>
                <a:lnTo>
                  <a:pt x="1684753" y="1469785"/>
                </a:lnTo>
                <a:lnTo>
                  <a:pt x="1630220" y="1455090"/>
                </a:lnTo>
                <a:lnTo>
                  <a:pt x="1575894" y="1439304"/>
                </a:lnTo>
                <a:lnTo>
                  <a:pt x="1521742" y="1422626"/>
                </a:lnTo>
                <a:lnTo>
                  <a:pt x="1467733" y="1405255"/>
                </a:lnTo>
                <a:lnTo>
                  <a:pt x="1413832" y="1387390"/>
                </a:lnTo>
                <a:lnTo>
                  <a:pt x="1360009" y="1369231"/>
                </a:lnTo>
                <a:lnTo>
                  <a:pt x="1306230" y="1350976"/>
                </a:lnTo>
                <a:lnTo>
                  <a:pt x="1252462" y="1332826"/>
                </a:lnTo>
                <a:lnTo>
                  <a:pt x="1198674" y="1314978"/>
                </a:lnTo>
                <a:lnTo>
                  <a:pt x="1144832" y="1297633"/>
                </a:lnTo>
                <a:lnTo>
                  <a:pt x="1090904" y="1280989"/>
                </a:lnTo>
                <a:lnTo>
                  <a:pt x="1036858" y="1265245"/>
                </a:lnTo>
                <a:lnTo>
                  <a:pt x="982660" y="1250601"/>
                </a:lnTo>
                <a:lnTo>
                  <a:pt x="928278" y="1237257"/>
                </a:lnTo>
                <a:lnTo>
                  <a:pt x="873680" y="1225410"/>
                </a:lnTo>
                <a:lnTo>
                  <a:pt x="818833" y="1215260"/>
                </a:lnTo>
                <a:lnTo>
                  <a:pt x="763705" y="1207007"/>
                </a:lnTo>
                <a:lnTo>
                  <a:pt x="751854" y="1203190"/>
                </a:lnTo>
                <a:lnTo>
                  <a:pt x="714004" y="1188854"/>
                </a:lnTo>
                <a:lnTo>
                  <a:pt x="690866" y="1175693"/>
                </a:lnTo>
                <a:lnTo>
                  <a:pt x="680429" y="1169667"/>
                </a:lnTo>
                <a:lnTo>
                  <a:pt x="641411" y="1154717"/>
                </a:lnTo>
                <a:lnTo>
                  <a:pt x="584328" y="1137476"/>
                </a:lnTo>
                <a:lnTo>
                  <a:pt x="527984" y="1122350"/>
                </a:lnTo>
                <a:lnTo>
                  <a:pt x="472406" y="1108311"/>
                </a:lnTo>
                <a:lnTo>
                  <a:pt x="444913" y="1101377"/>
                </a:lnTo>
                <a:lnTo>
                  <a:pt x="390533" y="1087041"/>
                </a:lnTo>
                <a:lnTo>
                  <a:pt x="336983" y="1071222"/>
                </a:lnTo>
                <a:lnTo>
                  <a:pt x="284291" y="1052893"/>
                </a:lnTo>
                <a:lnTo>
                  <a:pt x="232480" y="1031025"/>
                </a:lnTo>
                <a:lnTo>
                  <a:pt x="181578" y="1004590"/>
                </a:lnTo>
                <a:lnTo>
                  <a:pt x="131611" y="972561"/>
                </a:lnTo>
                <a:lnTo>
                  <a:pt x="108881" y="931973"/>
                </a:lnTo>
                <a:lnTo>
                  <a:pt x="91968" y="890848"/>
                </a:lnTo>
                <a:lnTo>
                  <a:pt x="79262" y="849116"/>
                </a:lnTo>
                <a:lnTo>
                  <a:pt x="69158" y="806704"/>
                </a:lnTo>
                <a:lnTo>
                  <a:pt x="60047" y="763542"/>
                </a:lnTo>
                <a:lnTo>
                  <a:pt x="56953" y="748975"/>
                </a:lnTo>
                <a:lnTo>
                  <a:pt x="46668" y="704699"/>
                </a:lnTo>
                <a:lnTo>
                  <a:pt x="33863" y="661777"/>
                </a:lnTo>
                <a:lnTo>
                  <a:pt x="26524" y="638563"/>
                </a:lnTo>
                <a:lnTo>
                  <a:pt x="11827" y="591940"/>
                </a:lnTo>
                <a:lnTo>
                  <a:pt x="0" y="552966"/>
                </a:lnTo>
                <a:lnTo>
                  <a:pt x="1462" y="550844"/>
                </a:lnTo>
                <a:lnTo>
                  <a:pt x="7742" y="558288"/>
                </a:lnTo>
                <a:lnTo>
                  <a:pt x="13632" y="565535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1514475" y="4271963"/>
            <a:ext cx="5080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Fil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310063" y="6673850"/>
            <a:ext cx="341312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10" dirty="0">
                <a:solidFill>
                  <a:srgbClr val="006598"/>
                </a:solidFill>
                <a:latin typeface="Arial"/>
                <a:cs typeface="Arial"/>
              </a:rPr>
              <a:t>11.20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22" name="object 22"/>
          <p:cNvSpPr txBox="1"/>
          <p:nvPr/>
        </p:nvSpPr>
        <p:spPr>
          <a:xfrm>
            <a:off x="1069975" y="5718175"/>
            <a:ext cx="55356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th the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ctory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structure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 the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es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res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disk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85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</a:t>
            </a:r>
            <a:r>
              <a:rPr dirty="0"/>
              <a:t>k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Structure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DA704F54-13AD-4519-9DF0-5F515D0116ED}" type="slidenum">
              <a:rPr/>
              <a:pPr>
                <a:defRPr/>
              </a:pPr>
              <a:t>16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7515225" cy="3573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Disk can be subdivided into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partitions</a:t>
            </a:r>
            <a:endParaRPr lang="en-US">
              <a:latin typeface="Arial" charset="0"/>
            </a:endParaRP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Disks or partitions can be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RAID </a:t>
            </a:r>
            <a:r>
              <a:rPr lang="en-US">
                <a:latin typeface="Arial" charset="0"/>
              </a:rPr>
              <a:t>protected against failure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Disk or partition can be used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raw </a:t>
            </a:r>
            <a:r>
              <a:rPr lang="en-US">
                <a:latin typeface="Arial" charset="0"/>
              </a:rPr>
              <a:t>– without a file system, or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formatted</a:t>
            </a:r>
            <a:endParaRPr lang="en-US">
              <a:latin typeface="Arial" charset="0"/>
            </a:endParaRPr>
          </a:p>
          <a:p>
            <a:pPr marL="355600" indent="-342900">
              <a:tabLst>
                <a:tab pos="355600" algn="l"/>
              </a:tabLst>
            </a:pPr>
            <a:r>
              <a:rPr lang="en-US">
                <a:latin typeface="Arial" charset="0"/>
              </a:rPr>
              <a:t>with a file system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Partitions also known as minidisks, slices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Entity containing file system known as a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volume</a:t>
            </a:r>
            <a:endParaRPr lang="en-US">
              <a:latin typeface="Arial" charset="0"/>
            </a:endParaRPr>
          </a:p>
          <a:p>
            <a:pPr marL="355600" indent="-342900">
              <a:lnSpc>
                <a:spcPts val="2150"/>
              </a:lnSpc>
              <a:spcBef>
                <a:spcPts val="763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Each volume containing file system also tracks that file system</a:t>
            </a:r>
            <a:r>
              <a:rPr lang="en-US"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>
                <a:latin typeface="Arial" charset="0"/>
              </a:rPr>
              <a:t>s info</a:t>
            </a:r>
          </a:p>
          <a:p>
            <a:pPr marL="355600" indent="-342900">
              <a:lnSpc>
                <a:spcPts val="2150"/>
              </a:lnSpc>
              <a:tabLst>
                <a:tab pos="355600" algn="l"/>
              </a:tabLst>
            </a:pPr>
            <a:r>
              <a:rPr lang="en-US">
                <a:latin typeface="Arial" charset="0"/>
              </a:rPr>
              <a:t>in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device directory </a:t>
            </a:r>
            <a:r>
              <a:rPr lang="en-US">
                <a:latin typeface="Arial" charset="0"/>
              </a:rPr>
              <a:t>or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volume table of contents</a:t>
            </a:r>
            <a:endParaRPr lang="en-US">
              <a:latin typeface="Arial" charset="0"/>
            </a:endParaRP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As well as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general-purpose file systems </a:t>
            </a:r>
            <a:r>
              <a:rPr lang="en-US">
                <a:latin typeface="Arial" charset="0"/>
              </a:rPr>
              <a:t>there are many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special- purpose file systems</a:t>
            </a:r>
            <a:r>
              <a:rPr lang="en-US">
                <a:latin typeface="Arial" charset="0"/>
              </a:rPr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325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Typ</a:t>
            </a:r>
            <a:r>
              <a:rPr spc="-15" dirty="0"/>
              <a:t>i</a:t>
            </a:r>
            <a:r>
              <a:rPr spc="-5" dirty="0"/>
              <a:t>c</a:t>
            </a:r>
            <a:r>
              <a:rPr spc="-15" dirty="0"/>
              <a:t>a</a:t>
            </a:r>
            <a:r>
              <a:rPr dirty="0"/>
              <a:t>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Fil</a:t>
            </a:r>
            <a:r>
              <a:rPr spc="-15" dirty="0"/>
              <a:t>e</a:t>
            </a:r>
            <a:r>
              <a:rPr dirty="0"/>
              <a:t>-</a:t>
            </a:r>
            <a:r>
              <a:rPr spc="-5" dirty="0"/>
              <a:t>s</a:t>
            </a:r>
            <a:r>
              <a:rPr spc="-15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dirty="0"/>
              <a:t>m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Organizati</a:t>
            </a:r>
            <a:r>
              <a:rPr spc="-30" dirty="0"/>
              <a:t>o</a:t>
            </a:r>
            <a:r>
              <a:rPr dirty="0"/>
              <a:t>n</a:t>
            </a:r>
          </a:p>
        </p:txBody>
      </p:sp>
      <p:sp>
        <p:nvSpPr>
          <p:cNvPr id="25603" name="object 3"/>
          <p:cNvSpPr>
            <a:spLocks noChangeArrowheads="1"/>
          </p:cNvSpPr>
          <p:nvPr/>
        </p:nvSpPr>
        <p:spPr bwMode="auto">
          <a:xfrm>
            <a:off x="1038225" y="1457325"/>
            <a:ext cx="7434263" cy="3952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7410F890-626B-419E-A0F9-4473693EF0FB}" type="slidenum">
              <a:rPr/>
              <a:pPr>
                <a:defRPr/>
              </a:pPr>
              <a:t>17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1094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Typ</a:t>
            </a:r>
            <a:r>
              <a:rPr spc="-15" dirty="0"/>
              <a:t>e</a:t>
            </a:r>
            <a:r>
              <a:rPr dirty="0"/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Sy</a:t>
            </a:r>
            <a:r>
              <a:rPr spc="-15" dirty="0"/>
              <a:t>s</a:t>
            </a:r>
            <a:r>
              <a:rPr dirty="0"/>
              <a:t>tems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D4E553EE-2119-41E3-8CF3-11997B57568F}" type="slidenum">
              <a:rPr/>
              <a:pPr>
                <a:defRPr/>
              </a:pPr>
              <a:t>18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7383463" cy="4040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We mostly talk of general-purpose file systems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But systems frequently have may file systems, some general- and</a:t>
            </a:r>
          </a:p>
          <a:p>
            <a:pPr marL="355600" indent="-342900">
              <a:tabLst>
                <a:tab pos="355600" algn="l"/>
              </a:tabLst>
            </a:pPr>
            <a:r>
              <a:rPr lang="en-US">
                <a:latin typeface="Arial" charset="0"/>
              </a:rPr>
              <a:t>some special- purpose</a:t>
            </a:r>
          </a:p>
          <a:p>
            <a:pPr marL="355600" indent="-342900">
              <a:spcBef>
                <a:spcPts val="763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Consider Solaris has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tmpfs – memory-based volatile FS for fast, temporary I/O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objfs – interface into kernel memory to get kernel symbols for</a:t>
            </a:r>
          </a:p>
          <a:p>
            <a:pPr marL="355600" indent="-342900">
              <a:tabLst>
                <a:tab pos="355600" algn="l"/>
              </a:tabLst>
            </a:pPr>
            <a:r>
              <a:rPr lang="en-US">
                <a:latin typeface="Arial" charset="0"/>
              </a:rPr>
              <a:t>debugging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ctfs – contract file system for managing daemons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lofs – loopback file system allows one FS to be accessed in place of another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procfs – kernel interface to process structures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ufs, zfs – general purpose file systems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414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Operati</a:t>
            </a:r>
            <a:r>
              <a:rPr spc="-15" dirty="0"/>
              <a:t>o</a:t>
            </a:r>
            <a:r>
              <a:rPr dirty="0"/>
              <a:t>ns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Perform</a:t>
            </a:r>
            <a:r>
              <a:rPr spc="-15" dirty="0"/>
              <a:t>e</a:t>
            </a:r>
            <a:r>
              <a:rPr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EA3DDB13-4ECD-4607-A2E9-150215FE32E1}" type="slidenum">
              <a:rPr/>
              <a:pPr>
                <a:defRPr/>
              </a:pPr>
              <a:t>19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2795588" cy="292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Search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39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 sz="175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Cre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te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42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 sz="175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De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ete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39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 sz="175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st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direc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ory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39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 sz="175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41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 sz="175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spc="1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raverse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 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em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3022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Conc</a:t>
            </a:r>
            <a:r>
              <a:rPr spc="-15" dirty="0"/>
              <a:t>e</a:t>
            </a:r>
            <a:r>
              <a:rPr dirty="0"/>
              <a:t>pt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494FB0AA-90C8-48CC-89A6-0FBA9F3427AA}" type="slidenum">
              <a:rPr/>
              <a:pPr>
                <a:defRPr/>
              </a:pPr>
              <a:t>2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5862638" cy="4232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Co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ti</a:t>
            </a:r>
            <a:r>
              <a:rPr spc="-10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uo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cal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</a:t>
            </a:r>
            <a:r>
              <a:rPr spc="-10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ress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space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41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 sz="2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spc="15" dirty="0">
                <a:latin typeface="Arial"/>
                <a:cs typeface="Arial"/>
              </a:rPr>
              <a:t>T</a:t>
            </a:r>
            <a:r>
              <a:rPr spc="-2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s: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60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ta</a:t>
            </a:r>
            <a:endParaRPr>
              <a:latin typeface="Arial"/>
              <a:cs typeface="Arial"/>
            </a:endParaRPr>
          </a:p>
          <a:p>
            <a:pPr marL="870585" fontAlgn="auto">
              <a:spcBef>
                <a:spcPts val="755"/>
              </a:spcBef>
              <a:spcAft>
                <a:spcPts val="0"/>
              </a:spcAft>
              <a:defRPr/>
            </a:pPr>
            <a:r>
              <a:rPr sz="1350" dirty="0">
                <a:solidFill>
                  <a:srgbClr val="009800"/>
                </a:solidFill>
                <a:latin typeface="Webdings"/>
                <a:cs typeface="Webdings"/>
              </a:rPr>
              <a:t></a:t>
            </a:r>
            <a:r>
              <a:rPr sz="1350" spc="105" dirty="0">
                <a:solidFill>
                  <a:srgbClr val="0098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mer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  <a:p>
            <a:pPr marL="870585" fontAlgn="auto">
              <a:spcBef>
                <a:spcPts val="755"/>
              </a:spcBef>
              <a:spcAft>
                <a:spcPts val="0"/>
              </a:spcAft>
              <a:defRPr/>
            </a:pPr>
            <a:r>
              <a:rPr sz="1350" dirty="0">
                <a:solidFill>
                  <a:srgbClr val="009800"/>
                </a:solidFill>
                <a:latin typeface="Webdings"/>
                <a:cs typeface="Webdings"/>
              </a:rPr>
              <a:t></a:t>
            </a:r>
            <a:r>
              <a:rPr sz="1350" spc="105" dirty="0">
                <a:solidFill>
                  <a:srgbClr val="0098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ch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ract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  <a:p>
            <a:pPr marL="870585" fontAlgn="auto">
              <a:spcBef>
                <a:spcPts val="755"/>
              </a:spcBef>
              <a:spcAft>
                <a:spcPts val="0"/>
              </a:spcAft>
              <a:defRPr/>
            </a:pPr>
            <a:r>
              <a:rPr sz="1350" dirty="0">
                <a:solidFill>
                  <a:srgbClr val="009800"/>
                </a:solidFill>
                <a:latin typeface="Webdings"/>
                <a:cs typeface="Webdings"/>
              </a:rPr>
              <a:t></a:t>
            </a:r>
            <a:r>
              <a:rPr sz="1350" spc="100" dirty="0">
                <a:solidFill>
                  <a:srgbClr val="0098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i</a:t>
            </a:r>
            <a:r>
              <a:rPr spc="-1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ry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dirty="0">
                <a:latin typeface="Arial"/>
                <a:cs typeface="Arial"/>
              </a:rPr>
              <a:t>Pro</a:t>
            </a:r>
            <a:r>
              <a:rPr spc="-10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ram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CC6500"/>
              </a:buClr>
              <a:buFont typeface="Wingdings"/>
              <a:buChar char=""/>
              <a:defRPr/>
            </a:pPr>
            <a:endParaRPr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60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Co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tents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defin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by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spc="-4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cre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tor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dirty="0">
                <a:latin typeface="Arial"/>
                <a:cs typeface="Arial"/>
              </a:rPr>
              <a:t>Ma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y t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marL="870585" fontAlgn="auto">
              <a:spcBef>
                <a:spcPts val="755"/>
              </a:spcBef>
              <a:spcAft>
                <a:spcPts val="0"/>
              </a:spcAft>
              <a:defRPr/>
            </a:pPr>
            <a:r>
              <a:rPr sz="1350" dirty="0">
                <a:solidFill>
                  <a:srgbClr val="009800"/>
                </a:solidFill>
                <a:latin typeface="Webdings"/>
                <a:cs typeface="Webdings"/>
              </a:rPr>
              <a:t></a:t>
            </a:r>
            <a:r>
              <a:rPr sz="1350" spc="105" dirty="0">
                <a:solidFill>
                  <a:srgbClr val="0098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ns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2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te</a:t>
            </a:r>
            <a:r>
              <a:rPr b="1" spc="-10" dirty="0">
                <a:solidFill>
                  <a:srgbClr val="3265FF"/>
                </a:solidFill>
                <a:latin typeface="Arial"/>
                <a:cs typeface="Arial"/>
              </a:rPr>
              <a:t>x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t f</a:t>
            </a:r>
            <a:r>
              <a:rPr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le,</a:t>
            </a:r>
            <a:r>
              <a:rPr b="1" spc="-10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sour</a:t>
            </a:r>
            <a:r>
              <a:rPr b="1" spc="-10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e fi</a:t>
            </a:r>
            <a:r>
              <a:rPr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e,</a:t>
            </a:r>
            <a:r>
              <a:rPr b="1" spc="-10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b="1" spc="-10" dirty="0">
                <a:solidFill>
                  <a:srgbClr val="3265FF"/>
                </a:solidFill>
                <a:latin typeface="Arial"/>
                <a:cs typeface="Arial"/>
              </a:rPr>
              <a:t>x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b="1" spc="-10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utab</a:t>
            </a:r>
            <a:r>
              <a:rPr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b="1" spc="5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fi</a:t>
            </a:r>
            <a:r>
              <a:rPr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6505" rtlCol="0"/>
          <a:lstStyle/>
          <a:p>
            <a:pPr marL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20" dirty="0"/>
              <a:t>Orga</a:t>
            </a:r>
            <a:r>
              <a:rPr sz="2800" spc="-30" dirty="0"/>
              <a:t>n</a:t>
            </a:r>
            <a:r>
              <a:rPr sz="2800" spc="-15" dirty="0"/>
              <a:t>ize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5" dirty="0"/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/>
              <a:t>Dir</a:t>
            </a:r>
            <a:r>
              <a:rPr sz="2800" spc="-15" dirty="0"/>
              <a:t>e</a:t>
            </a:r>
            <a:r>
              <a:rPr sz="2800" spc="-20" dirty="0"/>
              <a:t>ctory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15" dirty="0"/>
              <a:t>(Lo</a:t>
            </a:r>
            <a:r>
              <a:rPr sz="2800" spc="-35" dirty="0"/>
              <a:t>g</a:t>
            </a:r>
            <a:r>
              <a:rPr sz="2800" spc="-15" dirty="0"/>
              <a:t>ica</a:t>
            </a:r>
            <a:r>
              <a:rPr sz="2800" spc="-10" dirty="0"/>
              <a:t>ll</a:t>
            </a:r>
            <a:r>
              <a:rPr sz="2800" spc="-50" dirty="0"/>
              <a:t>y</a:t>
            </a:r>
            <a:r>
              <a:rPr sz="2800" spc="-10" dirty="0"/>
              <a:t>)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5" dirty="0"/>
              <a:t>to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/>
              <a:t>O</a:t>
            </a:r>
            <a:r>
              <a:rPr sz="2800" spc="-35" dirty="0"/>
              <a:t>b</a:t>
            </a:r>
            <a:r>
              <a:rPr sz="2800" spc="-15" dirty="0"/>
              <a:t>ta</a:t>
            </a:r>
            <a:r>
              <a:rPr sz="2800" spc="-5" dirty="0"/>
              <a:t>i</a:t>
            </a:r>
            <a:r>
              <a:rPr sz="2800" spc="-20" dirty="0"/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09184CB0-8A7A-4C0B-AF2A-B5FC0E262031}" type="slidenum">
              <a:rPr/>
              <a:pPr>
                <a:defRPr/>
              </a:pPr>
              <a:t>20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73188"/>
            <a:ext cx="6754813" cy="275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fici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ncy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cati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file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q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ick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605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Nami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 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ve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 us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rs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spc="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o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rs can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ve s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 for 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f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 fi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spc="1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same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sev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ral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f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 n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mes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rgbClr val="CC6500"/>
              </a:buClr>
              <a:buFont typeface="Wingdings"/>
              <a:buChar char=""/>
              <a:defRPr/>
            </a:pPr>
            <a:endParaRPr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605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Group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cal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gr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 fi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es </a:t>
            </a:r>
            <a:r>
              <a:rPr spc="-1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y pr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rties,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(e.</a:t>
            </a:r>
            <a:r>
              <a:rPr spc="-10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.,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l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Java</a:t>
            </a:r>
            <a:endParaRPr>
              <a:latin typeface="Arial"/>
              <a:cs typeface="Arial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programs,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l games,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…)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0974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Singl</a:t>
            </a:r>
            <a:r>
              <a:rPr spc="-15" dirty="0"/>
              <a:t>e</a:t>
            </a:r>
            <a:r>
              <a:rPr dirty="0"/>
              <a:t>-Le</a:t>
            </a:r>
            <a:r>
              <a:rPr spc="-15" dirty="0"/>
              <a:t>v</a:t>
            </a:r>
            <a:r>
              <a:rPr spc="-5" dirty="0"/>
              <a:t>e</a:t>
            </a:r>
            <a:r>
              <a:rPr dirty="0"/>
              <a:t>l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562100"/>
            <a:ext cx="33639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A si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rect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ry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l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rs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4322763"/>
            <a:ext cx="2058988" cy="890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Naming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fontAlgn="auto">
              <a:spcBef>
                <a:spcPts val="44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Arial"/>
                <a:cs typeface="Arial"/>
              </a:rPr>
              <a:t>Gr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uping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701" name="object 5"/>
          <p:cNvSpPr>
            <a:spLocks noChangeArrowheads="1"/>
          </p:cNvSpPr>
          <p:nvPr/>
        </p:nvSpPr>
        <p:spPr bwMode="auto">
          <a:xfrm>
            <a:off x="1219200" y="2100263"/>
            <a:ext cx="7077075" cy="17224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7" name="object 7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26D8A63C-ADD1-457E-A394-3E9DF3CA2431}" type="slidenum">
              <a:rPr/>
              <a:pPr>
                <a:defRPr/>
              </a:pPr>
              <a:t>21</a:t>
            </a:fld>
            <a:endParaRPr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2999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Two-Le</a:t>
            </a:r>
            <a:r>
              <a:rPr spc="-15" dirty="0"/>
              <a:t>v</a:t>
            </a:r>
            <a:r>
              <a:rPr spc="-5" dirty="0"/>
              <a:t>e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36385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Sep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ra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ory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each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user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888" y="4654550"/>
            <a:ext cx="5060950" cy="1365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th n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endParaRPr>
              <a:latin typeface="Arial"/>
              <a:cs typeface="Arial"/>
            </a:endParaRPr>
          </a:p>
          <a:p>
            <a:pPr marL="355600" indent="-342900" fontAlgn="auto">
              <a:spcBef>
                <a:spcPts val="755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ve the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same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3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fer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  <a:p>
            <a:pPr marL="355600" indent="-342900" fontAlgn="auto">
              <a:spcBef>
                <a:spcPts val="755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E</a:t>
            </a:r>
            <a:r>
              <a:rPr spc="-40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fic</a:t>
            </a:r>
            <a:r>
              <a:rPr spc="-10" dirty="0">
                <a:latin typeface="Arial"/>
                <a:cs typeface="Arial"/>
              </a:rPr>
              <a:t>ien</a:t>
            </a:r>
            <a:r>
              <a:rPr dirty="0">
                <a:latin typeface="Arial"/>
                <a:cs typeface="Arial"/>
              </a:rPr>
              <a:t>t s</a:t>
            </a:r>
            <a:r>
              <a:rPr spc="-10" dirty="0">
                <a:latin typeface="Arial"/>
                <a:cs typeface="Arial"/>
              </a:rPr>
              <a:t>ea</a:t>
            </a:r>
            <a:r>
              <a:rPr dirty="0">
                <a:latin typeface="Arial"/>
                <a:cs typeface="Arial"/>
              </a:rPr>
              <a:t>rc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i</a:t>
            </a:r>
            <a:r>
              <a:rPr spc="-1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endParaRPr>
              <a:latin typeface="Arial"/>
              <a:cs typeface="Arial"/>
            </a:endParaRPr>
          </a:p>
          <a:p>
            <a:pPr marL="355600" indent="-342900" fontAlgn="auto">
              <a:spcBef>
                <a:spcPts val="755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No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gr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</a:t>
            </a:r>
            <a:r>
              <a:rPr spc="-1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ity</a:t>
            </a:r>
            <a:endParaRPr>
              <a:latin typeface="Arial"/>
              <a:cs typeface="Arial"/>
            </a:endParaRPr>
          </a:p>
        </p:txBody>
      </p:sp>
      <p:sp>
        <p:nvSpPr>
          <p:cNvPr id="30725" name="object 5"/>
          <p:cNvSpPr>
            <a:spLocks noChangeArrowheads="1"/>
          </p:cNvSpPr>
          <p:nvPr/>
        </p:nvSpPr>
        <p:spPr bwMode="auto">
          <a:xfrm>
            <a:off x="1182688" y="1887538"/>
            <a:ext cx="7102475" cy="2422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7" name="object 7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9CDF033F-65F2-4429-A0BF-D26E37D014DC}" type="slidenum">
              <a:rPr/>
              <a:pPr>
                <a:defRPr/>
              </a:pPr>
              <a:t>22</a:t>
            </a:fld>
            <a:endParaRPr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600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Tre</a:t>
            </a:r>
            <a:r>
              <a:rPr spc="-15" dirty="0"/>
              <a:t>e</a:t>
            </a:r>
            <a:r>
              <a:rPr dirty="0"/>
              <a:t>-Structur</a:t>
            </a:r>
            <a:r>
              <a:rPr spc="-15" dirty="0"/>
              <a:t>e</a:t>
            </a:r>
            <a:r>
              <a:rPr dirty="0"/>
              <a:t>d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ries</a:t>
            </a:r>
          </a:p>
        </p:txBody>
      </p:sp>
      <p:sp>
        <p:nvSpPr>
          <p:cNvPr id="31747" name="object 3"/>
          <p:cNvSpPr>
            <a:spLocks noChangeArrowheads="1"/>
          </p:cNvSpPr>
          <p:nvPr/>
        </p:nvSpPr>
        <p:spPr bwMode="auto">
          <a:xfrm>
            <a:off x="1270000" y="1385888"/>
            <a:ext cx="7305675" cy="4651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99734C4D-F294-45E9-9116-96AF3CC48CBB}" type="slidenum">
              <a:rPr/>
              <a:pPr>
                <a:defRPr/>
              </a:pPr>
              <a:t>23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065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Tre</a:t>
            </a:r>
            <a:r>
              <a:rPr spc="-15" dirty="0"/>
              <a:t>e</a:t>
            </a:r>
            <a:r>
              <a:rPr dirty="0"/>
              <a:t>-Structur</a:t>
            </a:r>
            <a:r>
              <a:rPr spc="-15" dirty="0"/>
              <a:t>e</a:t>
            </a:r>
            <a:r>
              <a:rPr dirty="0"/>
              <a:t>d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rie</a:t>
            </a:r>
            <a:r>
              <a:rPr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6CD7D5C2-FC08-4F81-9878-8C7AFD785173}" type="slidenum">
              <a:rPr/>
              <a:pPr>
                <a:defRPr/>
              </a:pPr>
              <a:t>24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4017963" cy="2271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fici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searchi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41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 sz="2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G</a:t>
            </a:r>
            <a:r>
              <a:rPr spc="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ng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ty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44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 sz="2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Current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ory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35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orking</a:t>
            </a:r>
            <a:r>
              <a:rPr spc="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or</a:t>
            </a:r>
            <a:r>
              <a:rPr spc="-2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58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  <a:tab pos="1166495" algn="l"/>
              </a:tabLst>
              <a:defRPr/>
            </a:pPr>
            <a:r>
              <a:rPr b="1" spc="-5" dirty="0">
                <a:latin typeface="Courier New"/>
                <a:cs typeface="Courier New"/>
              </a:rPr>
              <a:t>c</a:t>
            </a:r>
            <a:r>
              <a:rPr b="1" dirty="0">
                <a:latin typeface="Courier New"/>
                <a:cs typeface="Courier New"/>
              </a:rPr>
              <a:t>d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spc="-5" dirty="0">
                <a:latin typeface="Courier New"/>
                <a:cs typeface="Courier New"/>
              </a:rPr>
              <a:t>/</a:t>
            </a:r>
            <a:r>
              <a:rPr b="1" spc="-15" dirty="0">
                <a:latin typeface="Courier New"/>
                <a:cs typeface="Courier New"/>
              </a:rPr>
              <a:t>s</a:t>
            </a:r>
            <a:r>
              <a:rPr b="1" spc="-5" dirty="0">
                <a:latin typeface="Courier New"/>
                <a:cs typeface="Courier New"/>
              </a:rPr>
              <a:t>pe</a:t>
            </a:r>
            <a:r>
              <a:rPr b="1" spc="-15" dirty="0">
                <a:latin typeface="Courier New"/>
                <a:cs typeface="Courier New"/>
              </a:rPr>
              <a:t>l</a:t>
            </a:r>
            <a:r>
              <a:rPr b="1" spc="-5" dirty="0">
                <a:latin typeface="Courier New"/>
                <a:cs typeface="Courier New"/>
              </a:rPr>
              <a:t>l</a:t>
            </a:r>
            <a:r>
              <a:rPr b="1" spc="-15" dirty="0">
                <a:latin typeface="Courier New"/>
                <a:cs typeface="Courier New"/>
              </a:rPr>
              <a:t>/m</a:t>
            </a:r>
            <a:r>
              <a:rPr b="1" spc="-5" dirty="0">
                <a:latin typeface="Courier New"/>
                <a:cs typeface="Courier New"/>
              </a:rPr>
              <a:t>ai</a:t>
            </a:r>
            <a:r>
              <a:rPr b="1" spc="-15" dirty="0">
                <a:latin typeface="Courier New"/>
                <a:cs typeface="Courier New"/>
              </a:rPr>
              <a:t>l</a:t>
            </a:r>
            <a:r>
              <a:rPr b="1" spc="-5" dirty="0">
                <a:latin typeface="Courier New"/>
                <a:cs typeface="Courier New"/>
              </a:rPr>
              <a:t>/</a:t>
            </a:r>
            <a:r>
              <a:rPr b="1" spc="-15" dirty="0">
                <a:latin typeface="Courier New"/>
                <a:cs typeface="Courier New"/>
              </a:rPr>
              <a:t>p</a:t>
            </a:r>
            <a:r>
              <a:rPr b="1" spc="-5" dirty="0">
                <a:latin typeface="Courier New"/>
                <a:cs typeface="Courier New"/>
              </a:rPr>
              <a:t>rog</a:t>
            </a:r>
            <a:endParaRPr>
              <a:latin typeface="Courier New"/>
              <a:cs typeface="Courier New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  <a:tab pos="1438910" algn="l"/>
              </a:tabLst>
              <a:defRPr/>
            </a:pPr>
            <a:r>
              <a:rPr b="1" spc="-5" dirty="0">
                <a:latin typeface="Courier New"/>
                <a:cs typeface="Courier New"/>
              </a:rPr>
              <a:t>ty</a:t>
            </a:r>
            <a:r>
              <a:rPr b="1" spc="-20" dirty="0">
                <a:latin typeface="Courier New"/>
                <a:cs typeface="Courier New"/>
              </a:rPr>
              <a:t>p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spc="-5" dirty="0">
                <a:latin typeface="Courier New"/>
                <a:cs typeface="Courier New"/>
              </a:rPr>
              <a:t>li</a:t>
            </a:r>
            <a:r>
              <a:rPr b="1" spc="-20" dirty="0">
                <a:latin typeface="Courier New"/>
                <a:cs typeface="Courier New"/>
              </a:rPr>
              <a:t>s</a:t>
            </a:r>
            <a:r>
              <a:rPr b="1" dirty="0">
                <a:latin typeface="Courier New"/>
                <a:cs typeface="Courier New"/>
              </a:rPr>
              <a:t>t</a:t>
            </a:r>
            <a:endParaRPr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198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Tre</a:t>
            </a:r>
            <a:r>
              <a:rPr spc="-15" dirty="0"/>
              <a:t>e</a:t>
            </a:r>
            <a:r>
              <a:rPr dirty="0"/>
              <a:t>-Structur</a:t>
            </a:r>
            <a:r>
              <a:rPr spc="-15" dirty="0"/>
              <a:t>e</a:t>
            </a:r>
            <a:r>
              <a:rPr dirty="0"/>
              <a:t>d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rie</a:t>
            </a:r>
            <a:r>
              <a:rPr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113" y="1341438"/>
            <a:ext cx="5967412" cy="2651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Absolute </a:t>
            </a:r>
            <a:r>
              <a:rPr lang="en-US">
                <a:latin typeface="Arial" charset="0"/>
              </a:rPr>
              <a:t>or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relative </a:t>
            </a:r>
            <a:r>
              <a:rPr lang="en-US">
                <a:latin typeface="Arial" charset="0"/>
              </a:rPr>
              <a:t>path name</a:t>
            </a:r>
          </a:p>
          <a:p>
            <a:pPr marL="355600" indent="-342900">
              <a:spcBef>
                <a:spcPts val="538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Creating a new file is done in current directory</a:t>
            </a:r>
          </a:p>
          <a:p>
            <a:pPr marL="355600" indent="-342900">
              <a:spcBef>
                <a:spcPts val="538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Delete a file</a:t>
            </a:r>
          </a:p>
          <a:p>
            <a:pPr marL="355600" indent="-342900" algn="ctr">
              <a:spcBef>
                <a:spcPts val="463"/>
              </a:spcBef>
              <a:tabLst>
                <a:tab pos="355600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&lt;file-name&gt;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355600" indent="-342900">
              <a:spcBef>
                <a:spcPts val="613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Creating a new subdirectory is done in current directory</a:t>
            </a:r>
          </a:p>
          <a:p>
            <a:pPr marL="355600" indent="-342900">
              <a:spcBef>
                <a:spcPts val="475"/>
              </a:spcBef>
              <a:tabLst>
                <a:tab pos="355600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&lt;dir-name&gt;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355600" indent="-342900">
              <a:spcBef>
                <a:spcPts val="538"/>
              </a:spcBef>
              <a:tabLst>
                <a:tab pos="355600" algn="l"/>
              </a:tabLst>
            </a:pPr>
            <a:r>
              <a:rPr lang="en-US">
                <a:latin typeface="Arial" charset="0"/>
              </a:rPr>
              <a:t>Example:	if in current directory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/mail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355600" indent="-342900" algn="ctr">
              <a:spcBef>
                <a:spcPts val="500"/>
              </a:spcBef>
              <a:tabLst>
                <a:tab pos="355600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count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6" name="object 4"/>
          <p:cNvSpPr>
            <a:spLocks/>
          </p:cNvSpPr>
          <p:nvPr/>
        </p:nvSpPr>
        <p:spPr bwMode="auto">
          <a:xfrm>
            <a:off x="4416425" y="5232400"/>
            <a:ext cx="447675" cy="331788"/>
          </a:xfrm>
          <a:custGeom>
            <a:avLst/>
            <a:gdLst/>
            <a:ahLst/>
            <a:cxnLst>
              <a:cxn ang="0">
                <a:pos x="0" y="332231"/>
              </a:cxn>
              <a:cxn ang="0">
                <a:pos x="446531" y="332231"/>
              </a:cxn>
              <a:cxn ang="0">
                <a:pos x="446531" y="0"/>
              </a:cxn>
              <a:cxn ang="0">
                <a:pos x="0" y="0"/>
              </a:cxn>
              <a:cxn ang="0">
                <a:pos x="0" y="332231"/>
              </a:cxn>
            </a:cxnLst>
            <a:rect l="0" t="0" r="r" b="b"/>
            <a:pathLst>
              <a:path w="447039" h="332739">
                <a:moveTo>
                  <a:pt x="0" y="332231"/>
                </a:moveTo>
                <a:lnTo>
                  <a:pt x="446531" y="332231"/>
                </a:lnTo>
                <a:lnTo>
                  <a:pt x="446531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10063" y="6673850"/>
            <a:ext cx="341312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10" dirty="0">
                <a:solidFill>
                  <a:srgbClr val="006598"/>
                </a:solidFill>
                <a:latin typeface="Arial"/>
                <a:cs typeface="Arial"/>
              </a:rPr>
              <a:t>11.30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6" name="object 6"/>
          <p:cNvSpPr txBox="1"/>
          <p:nvPr/>
        </p:nvSpPr>
        <p:spPr>
          <a:xfrm>
            <a:off x="931863" y="5967413"/>
            <a:ext cx="6992937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2000">
                <a:latin typeface="Arial" charset="0"/>
              </a:rPr>
              <a:t>Deleting </a:t>
            </a:r>
            <a:r>
              <a:rPr lang="en-US" sz="2000">
                <a:latin typeface="MS PGothic" pitchFamily="34" charset="-128"/>
                <a:ea typeface="MS PGothic" pitchFamily="34" charset="-128"/>
              </a:rPr>
              <a:t>䇾</a:t>
            </a:r>
            <a:r>
              <a:rPr lang="en-US" sz="2000">
                <a:latin typeface="Arial" charset="0"/>
              </a:rPr>
              <a:t>mail</a:t>
            </a:r>
            <a:r>
              <a:rPr lang="en-US" sz="2000">
                <a:latin typeface="MS PGothic" pitchFamily="34" charset="-128"/>
                <a:ea typeface="MS PGothic" pitchFamily="34" charset="-128"/>
              </a:rPr>
              <a:t>䇿 </a:t>
            </a:r>
            <a:r>
              <a:rPr lang="en-US" sz="2000">
                <a:latin typeface="Symbol" pitchFamily="18" charset="2"/>
                <a:ea typeface="Symbol" pitchFamily="18" charset="2"/>
                <a:cs typeface="Symbol" pitchFamily="18" charset="2"/>
              </a:rPr>
              <a:t>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deleting the entire subtree rooted by </a:t>
            </a:r>
            <a:r>
              <a:rPr lang="en-US" sz="2000">
                <a:latin typeface="MS PGothic" pitchFamily="34" charset="-128"/>
                <a:ea typeface="MS PGothic" pitchFamily="34" charset="-128"/>
              </a:rPr>
              <a:t>䇾</a:t>
            </a:r>
            <a:r>
              <a:rPr lang="en-US" sz="2000">
                <a:latin typeface="Arial" charset="0"/>
              </a:rPr>
              <a:t>mail</a:t>
            </a:r>
            <a:r>
              <a:rPr lang="en-US" sz="2000">
                <a:latin typeface="MS PGothic" pitchFamily="34" charset="-128"/>
                <a:ea typeface="MS PGothic" pitchFamily="34" charset="-128"/>
              </a:rPr>
              <a:t>䇿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30475" y="4584700"/>
          <a:ext cx="3034276" cy="975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327"/>
                <a:gridCol w="470915"/>
                <a:gridCol w="156971"/>
                <a:gridCol w="92963"/>
                <a:gridCol w="444245"/>
                <a:gridCol w="185165"/>
                <a:gridCol w="259079"/>
                <a:gridCol w="705611"/>
              </a:tblGrid>
              <a:tr h="332231">
                <a:tc gridSpan="2"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14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0895"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43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2231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7468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Acy</a:t>
            </a:r>
            <a:r>
              <a:rPr spc="-15" dirty="0"/>
              <a:t>c</a:t>
            </a:r>
            <a:r>
              <a:rPr dirty="0"/>
              <a:t>li</a:t>
            </a:r>
            <a:r>
              <a:rPr spc="-10" dirty="0"/>
              <a:t>c</a:t>
            </a:r>
            <a:r>
              <a:rPr dirty="0"/>
              <a:t>-Graph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725" y="1341438"/>
            <a:ext cx="40703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Have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shared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subd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ori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  <p:sp>
        <p:nvSpPr>
          <p:cNvPr id="34820" name="object 4"/>
          <p:cNvSpPr>
            <a:spLocks noChangeArrowheads="1"/>
          </p:cNvSpPr>
          <p:nvPr/>
        </p:nvSpPr>
        <p:spPr bwMode="auto">
          <a:xfrm>
            <a:off x="2112963" y="1825625"/>
            <a:ext cx="5351462" cy="4324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C7AAC6CA-BA6E-4EE1-AECB-245C8E92AC19}" type="slidenum">
              <a:rPr/>
              <a:pPr>
                <a:defRPr/>
              </a:pPr>
              <a:t>26</a:t>
            </a:fld>
            <a:endParaRPr/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915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Acy</a:t>
            </a:r>
            <a:r>
              <a:rPr spc="-15" dirty="0"/>
              <a:t>c</a:t>
            </a:r>
            <a:r>
              <a:rPr dirty="0"/>
              <a:t>li</a:t>
            </a:r>
            <a:r>
              <a:rPr spc="-15" dirty="0"/>
              <a:t>c</a:t>
            </a:r>
            <a:r>
              <a:rPr dirty="0"/>
              <a:t>-Graph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rie</a:t>
            </a:r>
            <a:r>
              <a:rPr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FA730BAE-6F7F-4AF9-90C2-15EF6EE15573}" type="slidenum">
              <a:rPr/>
              <a:pPr>
                <a:defRPr/>
              </a:pPr>
              <a:t>27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5772150" cy="413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Two different names (aliasing)</a:t>
            </a:r>
          </a:p>
          <a:p>
            <a:pPr marL="355600" indent="-342900">
              <a:spcBef>
                <a:spcPts val="38"/>
              </a:spcBef>
              <a:buClr>
                <a:srgbClr val="983200"/>
              </a:buClr>
              <a:buFont typeface="Wingdings" pitchFamily="2" charset="2"/>
              <a:buChar char=""/>
              <a:tabLst>
                <a:tab pos="355600" algn="l"/>
              </a:tabLst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If </a:t>
            </a:r>
            <a:r>
              <a:rPr lang="en-US" b="1" i="1">
                <a:latin typeface="Arial" charset="0"/>
              </a:rPr>
              <a:t>dict </a:t>
            </a:r>
            <a:r>
              <a:rPr lang="en-US">
                <a:latin typeface="Arial" charset="0"/>
              </a:rPr>
              <a:t>deletes </a:t>
            </a:r>
            <a:r>
              <a:rPr lang="en-US" b="1" i="1">
                <a:latin typeface="Arial" charset="0"/>
              </a:rPr>
              <a:t>list </a:t>
            </a:r>
            <a:r>
              <a:rPr lang="en-US">
                <a:latin typeface="Symbol" pitchFamily="18" charset="2"/>
                <a:ea typeface="Symbol" pitchFamily="18" charset="2"/>
                <a:cs typeface="Symbol" pitchFamily="18" charset="2"/>
              </a:rPr>
              <a:t>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Arial" charset="0"/>
              </a:rPr>
              <a:t>dangling pointer</a:t>
            </a:r>
          </a:p>
          <a:p>
            <a:pPr marL="355600" indent="-342900">
              <a:spcBef>
                <a:spcPts val="763"/>
              </a:spcBef>
              <a:tabLst>
                <a:tab pos="355600" algn="l"/>
              </a:tabLst>
            </a:pPr>
            <a:r>
              <a:rPr lang="en-US">
                <a:latin typeface="Arial" charset="0"/>
              </a:rPr>
              <a:t>Solutions: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Backpointers, so we can delete all pointers Variable size records a problem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Backpointers using a daisy chain organization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Entry-hold-count solution</a:t>
            </a:r>
          </a:p>
          <a:p>
            <a:pPr marL="755650" lvl="1" indent="-285750">
              <a:buClr>
                <a:srgbClr val="CC6500"/>
              </a:buClr>
              <a:buFont typeface="Wingdings" pitchFamily="2" charset="2"/>
              <a:buChar char=""/>
              <a:tabLst>
                <a:tab pos="355600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60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New directory entry type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Link </a:t>
            </a:r>
            <a:r>
              <a:rPr lang="en-US">
                <a:latin typeface="Arial" charset="0"/>
              </a:rPr>
              <a:t>– another name (pointer) to an existing file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Resolve the link </a:t>
            </a:r>
            <a:r>
              <a:rPr lang="en-US">
                <a:latin typeface="Arial" charset="0"/>
              </a:rPr>
              <a:t>– follow pointer to locate the file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1691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Gener</a:t>
            </a:r>
            <a:r>
              <a:rPr spc="-20" dirty="0"/>
              <a:t>a</a:t>
            </a:r>
            <a:r>
              <a:rPr dirty="0"/>
              <a:t>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Graph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ry</a:t>
            </a:r>
          </a:p>
        </p:txBody>
      </p:sp>
      <p:sp>
        <p:nvSpPr>
          <p:cNvPr id="36867" name="object 3"/>
          <p:cNvSpPr>
            <a:spLocks noChangeArrowheads="1"/>
          </p:cNvSpPr>
          <p:nvPr/>
        </p:nvSpPr>
        <p:spPr bwMode="auto">
          <a:xfrm>
            <a:off x="815975" y="1260475"/>
            <a:ext cx="7235825" cy="4286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F7C9ECDE-2E01-42BE-BBD3-D2B32572189C}" type="slidenum">
              <a:rPr/>
              <a:pPr>
                <a:defRPr/>
              </a:pPr>
              <a:t>28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4325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Gener</a:t>
            </a:r>
            <a:r>
              <a:rPr spc="-20" dirty="0"/>
              <a:t>a</a:t>
            </a:r>
            <a:r>
              <a:rPr dirty="0"/>
              <a:t>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Graph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Direct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3312CD8A-139E-490F-B977-AF2F19A4131E}" type="slidenum">
              <a:rPr/>
              <a:pPr>
                <a:defRPr/>
              </a:pPr>
              <a:t>29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7308850" cy="163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How do we guarantee no cycles?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Allow only links to file not subdirectories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Garbage collection</a:t>
            </a:r>
            <a:endParaRPr lang="en-US">
              <a:latin typeface="Arial" charset="0"/>
            </a:endParaRPr>
          </a:p>
          <a:p>
            <a:pPr marL="755650" lvl="1" indent="-285750">
              <a:spcBef>
                <a:spcPts val="763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9311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Structure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DAB4CDE9-EC67-4DED-AE2B-C88673118535}" type="slidenum">
              <a:rPr/>
              <a:pPr>
                <a:defRPr/>
              </a:pPr>
              <a:t>3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973138"/>
            <a:ext cx="7224713" cy="5689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9583"/>
              <a:buFont typeface="Wingdings"/>
              <a:buChar char=""/>
              <a:tabLst>
                <a:tab pos="355600" algn="l"/>
              </a:tabLst>
              <a:defRPr/>
            </a:pPr>
            <a:r>
              <a:rPr sz="2400" dirty="0">
                <a:latin typeface="Arial"/>
                <a:cs typeface="Arial"/>
              </a:rPr>
              <a:t>None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sequ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nce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ords,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355600" indent="-342900" fontAlgn="auto">
              <a:spcBef>
                <a:spcPts val="720"/>
              </a:spcBef>
              <a:spcAft>
                <a:spcPts val="0"/>
              </a:spcAft>
              <a:buClr>
                <a:srgbClr val="983200"/>
              </a:buClr>
              <a:buSzPct val="89583"/>
              <a:buFont typeface="Wingdings"/>
              <a:buChar char=""/>
              <a:tabLst>
                <a:tab pos="355600" algn="l"/>
              </a:tabLst>
              <a:defRPr/>
            </a:pPr>
            <a:r>
              <a:rPr sz="2400" dirty="0">
                <a:latin typeface="Arial"/>
                <a:cs typeface="Arial"/>
              </a:rPr>
              <a:t>Simple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ord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ure</a:t>
            </a:r>
            <a:endParaRPr sz="2400">
              <a:latin typeface="Arial"/>
              <a:cs typeface="Arial"/>
            </a:endParaRPr>
          </a:p>
          <a:p>
            <a:pPr marL="756285" lvl="1" indent="-286385" fontAlgn="auto">
              <a:spcBef>
                <a:spcPts val="720"/>
              </a:spcBef>
              <a:spcAft>
                <a:spcPts val="0"/>
              </a:spcAft>
              <a:buClr>
                <a:srgbClr val="CC6500"/>
              </a:buClr>
              <a:buSzPct val="79166"/>
              <a:buFont typeface="Wingdings"/>
              <a:buChar char=""/>
              <a:tabLst>
                <a:tab pos="756920" algn="l"/>
              </a:tabLst>
              <a:defRPr/>
            </a:pP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nes</a:t>
            </a:r>
            <a:endParaRPr sz="2400">
              <a:latin typeface="Arial"/>
              <a:cs typeface="Arial"/>
            </a:endParaRPr>
          </a:p>
          <a:p>
            <a:pPr marL="756285" lvl="1" indent="-286385" fontAlgn="auto">
              <a:spcBef>
                <a:spcPts val="720"/>
              </a:spcBef>
              <a:spcAft>
                <a:spcPts val="0"/>
              </a:spcAft>
              <a:buClr>
                <a:srgbClr val="CC6500"/>
              </a:buClr>
              <a:buSzPct val="79166"/>
              <a:buFont typeface="Wingdings"/>
              <a:buChar char=""/>
              <a:tabLst>
                <a:tab pos="756920" algn="l"/>
              </a:tabLst>
              <a:defRPr/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ngth</a:t>
            </a:r>
            <a:endParaRPr sz="2400">
              <a:latin typeface="Arial"/>
              <a:cs typeface="Arial"/>
            </a:endParaRPr>
          </a:p>
          <a:p>
            <a:pPr marL="756285" lvl="1" indent="-286385" fontAlgn="auto">
              <a:spcBef>
                <a:spcPts val="720"/>
              </a:spcBef>
              <a:spcAft>
                <a:spcPts val="0"/>
              </a:spcAft>
              <a:buClr>
                <a:srgbClr val="CC6500"/>
              </a:buClr>
              <a:buSzPct val="79166"/>
              <a:buFont typeface="Wingdings"/>
              <a:buChar char=""/>
              <a:tabLst>
                <a:tab pos="756920" algn="l"/>
              </a:tabLst>
              <a:defRPr/>
            </a:pP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riab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ngth</a:t>
            </a:r>
            <a:endParaRPr sz="2400">
              <a:latin typeface="Arial"/>
              <a:cs typeface="Arial"/>
            </a:endParaRPr>
          </a:p>
          <a:p>
            <a:pPr marL="355600" indent="-342900" fontAlgn="auto">
              <a:spcBef>
                <a:spcPts val="720"/>
              </a:spcBef>
              <a:spcAft>
                <a:spcPts val="0"/>
              </a:spcAft>
              <a:buClr>
                <a:srgbClr val="983200"/>
              </a:buClr>
              <a:buSzPct val="89583"/>
              <a:buFont typeface="Wingdings"/>
              <a:buChar char=""/>
              <a:tabLst>
                <a:tab pos="355600" algn="l"/>
              </a:tabLst>
              <a:defRPr/>
            </a:pPr>
            <a:r>
              <a:rPr sz="2400" dirty="0">
                <a:latin typeface="Arial"/>
                <a:cs typeface="Arial"/>
              </a:rPr>
              <a:t>Complex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ures</a:t>
            </a:r>
            <a:endParaRPr sz="2400">
              <a:latin typeface="Arial"/>
              <a:cs typeface="Arial"/>
            </a:endParaRPr>
          </a:p>
          <a:p>
            <a:pPr marL="756285" lvl="1" indent="-286385" fontAlgn="auto">
              <a:spcBef>
                <a:spcPts val="720"/>
              </a:spcBef>
              <a:spcAft>
                <a:spcPts val="0"/>
              </a:spcAft>
              <a:buClr>
                <a:srgbClr val="CC6500"/>
              </a:buClr>
              <a:buSzPct val="79166"/>
              <a:buFont typeface="Wingdings"/>
              <a:buChar char=""/>
              <a:tabLst>
                <a:tab pos="756920" algn="l"/>
              </a:tabLst>
              <a:defRPr/>
            </a:pPr>
            <a:r>
              <a:rPr sz="2400" dirty="0">
                <a:latin typeface="Arial"/>
                <a:cs typeface="Arial"/>
              </a:rPr>
              <a:t>Formatted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ocument</a:t>
            </a:r>
            <a:endParaRPr sz="2400">
              <a:latin typeface="Arial"/>
              <a:cs typeface="Arial"/>
            </a:endParaRPr>
          </a:p>
          <a:p>
            <a:pPr marL="756285" lvl="1" indent="-286385" fontAlgn="auto">
              <a:spcBef>
                <a:spcPts val="720"/>
              </a:spcBef>
              <a:spcAft>
                <a:spcPts val="0"/>
              </a:spcAft>
              <a:buClr>
                <a:srgbClr val="CC6500"/>
              </a:buClr>
              <a:buSzPct val="79166"/>
              <a:buFont typeface="Wingdings"/>
              <a:buChar char=""/>
              <a:tabLst>
                <a:tab pos="756920" algn="l"/>
              </a:tabLst>
              <a:defRPr/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catab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355600" indent="-342900" fontAlgn="auto">
              <a:lnSpc>
                <a:spcPts val="2740"/>
              </a:lnSpc>
              <a:spcBef>
                <a:spcPts val="720"/>
              </a:spcBef>
              <a:spcAft>
                <a:spcPts val="0"/>
              </a:spcAft>
              <a:buClr>
                <a:srgbClr val="983200"/>
              </a:buClr>
              <a:buSzPct val="89583"/>
              <a:buFont typeface="Wingdings"/>
              <a:buChar char=""/>
              <a:tabLst>
                <a:tab pos="355600" algn="l"/>
              </a:tabLst>
              <a:defRPr/>
            </a:pPr>
            <a:r>
              <a:rPr sz="2400" dirty="0">
                <a:latin typeface="Arial"/>
                <a:cs typeface="Arial"/>
              </a:rPr>
              <a:t>Can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simulate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ith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hod by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ser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ing</a:t>
            </a:r>
            <a:endParaRPr sz="2400">
              <a:latin typeface="Arial"/>
              <a:cs typeface="Arial"/>
            </a:endParaRPr>
          </a:p>
          <a:p>
            <a:pPr marL="355600" fontAlgn="auto">
              <a:lnSpc>
                <a:spcPts val="27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appropriate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rol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  <a:p>
            <a:pPr marL="355600" indent="-342900" fontAlgn="auto">
              <a:spcBef>
                <a:spcPts val="720"/>
              </a:spcBef>
              <a:spcAft>
                <a:spcPts val="0"/>
              </a:spcAft>
              <a:buClr>
                <a:srgbClr val="983200"/>
              </a:buClr>
              <a:buSzPct val="89583"/>
              <a:buFont typeface="Wingdings"/>
              <a:buChar char=""/>
              <a:tabLst>
                <a:tab pos="355600" algn="l"/>
              </a:tabLst>
              <a:defRPr/>
            </a:pPr>
            <a:r>
              <a:rPr sz="2400" dirty="0">
                <a:latin typeface="Arial"/>
                <a:cs typeface="Arial"/>
              </a:rPr>
              <a:t>Who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decides:</a:t>
            </a:r>
            <a:endParaRPr sz="2400">
              <a:latin typeface="Arial"/>
              <a:cs typeface="Arial"/>
            </a:endParaRPr>
          </a:p>
          <a:p>
            <a:pPr marL="756285" lvl="1" indent="-286385" fontAlgn="auto">
              <a:spcBef>
                <a:spcPts val="720"/>
              </a:spcBef>
              <a:spcAft>
                <a:spcPts val="0"/>
              </a:spcAft>
              <a:buClr>
                <a:srgbClr val="CC6500"/>
              </a:buClr>
              <a:buSzPct val="79166"/>
              <a:buFont typeface="Wingdings"/>
              <a:buChar char=""/>
              <a:tabLst>
                <a:tab pos="756920" algn="l"/>
              </a:tabLst>
              <a:defRPr/>
            </a:pPr>
            <a:r>
              <a:rPr sz="2400" dirty="0">
                <a:latin typeface="Arial"/>
                <a:cs typeface="Arial"/>
              </a:rPr>
              <a:t>Operati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system</a:t>
            </a:r>
            <a:endParaRPr sz="2400">
              <a:latin typeface="Arial"/>
              <a:cs typeface="Arial"/>
            </a:endParaRPr>
          </a:p>
          <a:p>
            <a:pPr marL="756285" lvl="1" indent="-286385" fontAlgn="auto">
              <a:spcBef>
                <a:spcPts val="720"/>
              </a:spcBef>
              <a:spcAft>
                <a:spcPts val="0"/>
              </a:spcAft>
              <a:buClr>
                <a:srgbClr val="CC6500"/>
              </a:buClr>
              <a:buSzPct val="79166"/>
              <a:buFont typeface="Wingdings"/>
              <a:buChar char=""/>
              <a:tabLst>
                <a:tab pos="756920" algn="l"/>
              </a:tabLst>
              <a:defRPr/>
            </a:pPr>
            <a:r>
              <a:rPr sz="2400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3983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Sy</a:t>
            </a:r>
            <a:r>
              <a:rPr spc="-15" dirty="0"/>
              <a:t>s</a:t>
            </a:r>
            <a:r>
              <a:rPr dirty="0"/>
              <a:t>tem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Mou</a:t>
            </a:r>
            <a:r>
              <a:rPr spc="-10" dirty="0"/>
              <a:t>n</a:t>
            </a:r>
            <a:r>
              <a:rPr dirty="0"/>
              <a:t>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6451600" cy="1270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 s</a:t>
            </a:r>
            <a:r>
              <a:rPr spc="-2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em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must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mou</a:t>
            </a:r>
            <a:r>
              <a:rPr b="1" spc="5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ted</a:t>
            </a:r>
            <a:r>
              <a:rPr b="1" spc="-10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fore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acc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ssed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Font typeface="Wingdings"/>
              <a:buChar char=""/>
              <a:defRPr/>
            </a:pPr>
            <a:endParaRPr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60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dirty="0">
                <a:latin typeface="Arial"/>
                <a:cs typeface="Arial"/>
              </a:rPr>
              <a:t>A u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mo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nted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</a:t>
            </a:r>
            <a:r>
              <a:rPr spc="-2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em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(i.e.,</a:t>
            </a:r>
            <a:r>
              <a:rPr spc="5" dirty="0">
                <a:latin typeface="Arial"/>
                <a:cs typeface="Arial"/>
              </a:rPr>
              <a:t> F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. </a:t>
            </a:r>
            <a:r>
              <a:rPr spc="-10" dirty="0">
                <a:latin typeface="Arial"/>
                <a:cs typeface="Arial"/>
              </a:rPr>
              <a:t>1</a:t>
            </a:r>
            <a:r>
              <a:rPr spc="-70" dirty="0">
                <a:latin typeface="Arial"/>
                <a:cs typeface="Arial"/>
              </a:rPr>
              <a:t>0</a:t>
            </a:r>
            <a:r>
              <a:rPr spc="-5" dirty="0">
                <a:latin typeface="Arial"/>
                <a:cs typeface="Arial"/>
              </a:rPr>
              <a:t>-</a:t>
            </a:r>
            <a:r>
              <a:rPr spc="-10" dirty="0">
                <a:latin typeface="Arial"/>
                <a:cs typeface="Arial"/>
              </a:rPr>
              <a:t>11</a:t>
            </a:r>
            <a:r>
              <a:rPr dirty="0">
                <a:latin typeface="Arial"/>
                <a:cs typeface="Arial"/>
              </a:rPr>
              <a:t>(</a:t>
            </a:r>
            <a:r>
              <a:rPr spc="-1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))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 m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un</a:t>
            </a:r>
            <a:r>
              <a:rPr dirty="0">
                <a:latin typeface="Arial"/>
                <a:cs typeface="Arial"/>
              </a:rPr>
              <a:t>ted 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mo</a:t>
            </a:r>
            <a:r>
              <a:rPr b="1" spc="5" dirty="0">
                <a:solidFill>
                  <a:srgbClr val="3265FF"/>
                </a:solidFill>
                <a:latin typeface="Arial"/>
                <a:cs typeface="Arial"/>
              </a:rPr>
              <a:t>un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t p</a:t>
            </a:r>
            <a:r>
              <a:rPr b="1" spc="5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b="1" spc="5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38916" name="object 4"/>
          <p:cNvSpPr>
            <a:spLocks noChangeArrowheads="1"/>
          </p:cNvSpPr>
          <p:nvPr/>
        </p:nvSpPr>
        <p:spPr bwMode="auto">
          <a:xfrm>
            <a:off x="1393825" y="2832100"/>
            <a:ext cx="2759075" cy="324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7" name="object 5"/>
          <p:cNvSpPr>
            <a:spLocks noChangeArrowheads="1"/>
          </p:cNvSpPr>
          <p:nvPr/>
        </p:nvSpPr>
        <p:spPr bwMode="auto">
          <a:xfrm>
            <a:off x="4895850" y="3754438"/>
            <a:ext cx="2757488" cy="2327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8" name="object 6"/>
          <p:cNvSpPr>
            <a:spLocks/>
          </p:cNvSpPr>
          <p:nvPr/>
        </p:nvSpPr>
        <p:spPr bwMode="auto">
          <a:xfrm>
            <a:off x="2671763" y="6265863"/>
            <a:ext cx="38100" cy="157162"/>
          </a:xfrm>
          <a:custGeom>
            <a:avLst/>
            <a:gdLst/>
            <a:ahLst/>
            <a:cxnLst>
              <a:cxn ang="0">
                <a:pos x="27886" y="0"/>
              </a:cxn>
              <a:cxn ang="0">
                <a:pos x="8243" y="34938"/>
              </a:cxn>
              <a:cxn ang="0">
                <a:pos x="0" y="71042"/>
              </a:cxn>
              <a:cxn ang="0">
                <a:pos x="573" y="86696"/>
              </a:cxn>
              <a:cxn ang="0">
                <a:pos x="9472" y="124240"/>
              </a:cxn>
              <a:cxn ang="0">
                <a:pos x="37707" y="156828"/>
              </a:cxn>
              <a:cxn ang="0">
                <a:pos x="31756" y="144254"/>
              </a:cxn>
              <a:cxn ang="0">
                <a:pos x="26441" y="132398"/>
              </a:cxn>
              <a:cxn ang="0">
                <a:pos x="21947" y="120856"/>
              </a:cxn>
              <a:cxn ang="0">
                <a:pos x="18460" y="109223"/>
              </a:cxn>
              <a:cxn ang="0">
                <a:pos x="16165" y="97092"/>
              </a:cxn>
              <a:cxn ang="0">
                <a:pos x="15248" y="84059"/>
              </a:cxn>
              <a:cxn ang="0">
                <a:pos x="15775" y="67678"/>
              </a:cxn>
              <a:cxn ang="0">
                <a:pos x="27612" y="20082"/>
              </a:cxn>
              <a:cxn ang="0">
                <a:pos x="32739" y="9526"/>
              </a:cxn>
              <a:cxn ang="0">
                <a:pos x="27886" y="0"/>
              </a:cxn>
            </a:cxnLst>
            <a:rect l="0" t="0" r="r" b="b"/>
            <a:pathLst>
              <a:path w="38100" h="156845">
                <a:moveTo>
                  <a:pt x="27886" y="0"/>
                </a:moveTo>
                <a:lnTo>
                  <a:pt x="8243" y="34938"/>
                </a:lnTo>
                <a:lnTo>
                  <a:pt x="0" y="71042"/>
                </a:lnTo>
                <a:lnTo>
                  <a:pt x="573" y="86696"/>
                </a:lnTo>
                <a:lnTo>
                  <a:pt x="9472" y="124240"/>
                </a:lnTo>
                <a:lnTo>
                  <a:pt x="37707" y="156828"/>
                </a:lnTo>
                <a:lnTo>
                  <a:pt x="31756" y="144254"/>
                </a:lnTo>
                <a:lnTo>
                  <a:pt x="26441" y="132398"/>
                </a:lnTo>
                <a:lnTo>
                  <a:pt x="21947" y="120856"/>
                </a:lnTo>
                <a:lnTo>
                  <a:pt x="18460" y="109223"/>
                </a:lnTo>
                <a:lnTo>
                  <a:pt x="16165" y="97092"/>
                </a:lnTo>
                <a:lnTo>
                  <a:pt x="15248" y="84059"/>
                </a:lnTo>
                <a:lnTo>
                  <a:pt x="15775" y="67678"/>
                </a:lnTo>
                <a:lnTo>
                  <a:pt x="27612" y="20082"/>
                </a:lnTo>
                <a:lnTo>
                  <a:pt x="32739" y="9526"/>
                </a:lnTo>
                <a:lnTo>
                  <a:pt x="27886" y="0"/>
                </a:lnTo>
                <a:close/>
              </a:path>
            </a:pathLst>
          </a:custGeom>
          <a:solidFill>
            <a:srgbClr val="221F1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9" name="object 7"/>
          <p:cNvSpPr>
            <a:spLocks/>
          </p:cNvSpPr>
          <p:nvPr/>
        </p:nvSpPr>
        <p:spPr bwMode="auto">
          <a:xfrm>
            <a:off x="2724150" y="6299200"/>
            <a:ext cx="80963" cy="92075"/>
          </a:xfrm>
          <a:custGeom>
            <a:avLst/>
            <a:gdLst/>
            <a:ahLst/>
            <a:cxnLst>
              <a:cxn ang="0">
                <a:pos x="81617" y="79920"/>
              </a:cxn>
              <a:cxn ang="0">
                <a:pos x="56456" y="79920"/>
              </a:cxn>
              <a:cxn ang="0">
                <a:pos x="57757" y="85366"/>
              </a:cxn>
              <a:cxn ang="0">
                <a:pos x="60555" y="92368"/>
              </a:cxn>
              <a:cxn ang="0">
                <a:pos x="76000" y="92368"/>
              </a:cxn>
              <a:cxn ang="0">
                <a:pos x="81617" y="89569"/>
              </a:cxn>
              <a:cxn ang="0">
                <a:pos x="81617" y="79920"/>
              </a:cxn>
              <a:cxn ang="0">
                <a:pos x="66985" y="12555"/>
              </a:cxn>
              <a:cxn ang="0">
                <a:pos x="35807" y="12555"/>
              </a:cxn>
              <a:cxn ang="0">
                <a:pos x="52109" y="16222"/>
              </a:cxn>
              <a:cxn ang="0">
                <a:pos x="57745" y="25934"/>
              </a:cxn>
              <a:cxn ang="0">
                <a:pos x="57757" y="34955"/>
              </a:cxn>
              <a:cxn ang="0">
                <a:pos x="49330" y="37753"/>
              </a:cxn>
              <a:cxn ang="0">
                <a:pos x="25446" y="40552"/>
              </a:cxn>
              <a:cxn ang="0">
                <a:pos x="7169" y="47251"/>
              </a:cxn>
              <a:cxn ang="0">
                <a:pos x="0" y="58021"/>
              </a:cxn>
              <a:cxn ang="0">
                <a:pos x="1828" y="75630"/>
              </a:cxn>
              <a:cxn ang="0">
                <a:pos x="8643" y="86651"/>
              </a:cxn>
              <a:cxn ang="0">
                <a:pos x="19275" y="91787"/>
              </a:cxn>
              <a:cxn ang="0">
                <a:pos x="37712" y="90381"/>
              </a:cxn>
              <a:cxn ang="0">
                <a:pos x="49330" y="85980"/>
              </a:cxn>
              <a:cxn ang="0">
                <a:pos x="56456" y="79920"/>
              </a:cxn>
              <a:cxn ang="0">
                <a:pos x="81617" y="79920"/>
              </a:cxn>
              <a:cxn ang="0">
                <a:pos x="81617" y="79770"/>
              </a:cxn>
              <a:cxn ang="0">
                <a:pos x="73189" y="79770"/>
              </a:cxn>
              <a:cxn ang="0">
                <a:pos x="72851" y="79428"/>
              </a:cxn>
              <a:cxn ang="0">
                <a:pos x="39840" y="79428"/>
              </a:cxn>
              <a:cxn ang="0">
                <a:pos x="21229" y="78058"/>
              </a:cxn>
              <a:cxn ang="0">
                <a:pos x="14680" y="70529"/>
              </a:cxn>
              <a:cxn ang="0">
                <a:pos x="20317" y="55501"/>
              </a:cxn>
              <a:cxn ang="0">
                <a:pos x="31567" y="51771"/>
              </a:cxn>
              <a:cxn ang="0">
                <a:pos x="50615" y="48439"/>
              </a:cxn>
              <a:cxn ang="0">
                <a:pos x="56350" y="46162"/>
              </a:cxn>
              <a:cxn ang="0">
                <a:pos x="71797" y="46162"/>
              </a:cxn>
              <a:cxn ang="0">
                <a:pos x="71797" y="25156"/>
              </a:cxn>
              <a:cxn ang="0">
                <a:pos x="66985" y="12555"/>
              </a:cxn>
              <a:cxn ang="0">
                <a:pos x="71797" y="46162"/>
              </a:cxn>
              <a:cxn ang="0">
                <a:pos x="56350" y="46162"/>
              </a:cxn>
              <a:cxn ang="0">
                <a:pos x="56352" y="60159"/>
              </a:cxn>
              <a:cxn ang="0">
                <a:pos x="51637" y="71700"/>
              </a:cxn>
              <a:cxn ang="0">
                <a:pos x="39840" y="79428"/>
              </a:cxn>
              <a:cxn ang="0">
                <a:pos x="72851" y="79428"/>
              </a:cxn>
              <a:cxn ang="0">
                <a:pos x="71797" y="78365"/>
              </a:cxn>
              <a:cxn ang="0">
                <a:pos x="71797" y="46162"/>
              </a:cxn>
              <a:cxn ang="0">
                <a:pos x="41222" y="0"/>
              </a:cxn>
              <a:cxn ang="0">
                <a:pos x="24300" y="1792"/>
              </a:cxn>
              <a:cxn ang="0">
                <a:pos x="12024" y="7548"/>
              </a:cxn>
              <a:cxn ang="0">
                <a:pos x="4819" y="17724"/>
              </a:cxn>
              <a:cxn ang="0">
                <a:pos x="17027" y="29347"/>
              </a:cxn>
              <a:cxn ang="0">
                <a:pos x="20392" y="18495"/>
              </a:cxn>
              <a:cxn ang="0">
                <a:pos x="35807" y="12555"/>
              </a:cxn>
              <a:cxn ang="0">
                <a:pos x="66985" y="12555"/>
              </a:cxn>
              <a:cxn ang="0">
                <a:pos x="65809" y="9474"/>
              </a:cxn>
              <a:cxn ang="0">
                <a:pos x="53027" y="2090"/>
              </a:cxn>
              <a:cxn ang="0">
                <a:pos x="41222" y="0"/>
              </a:cxn>
            </a:cxnLst>
            <a:rect l="0" t="0" r="r" b="b"/>
            <a:pathLst>
              <a:path w="81914" h="92710">
                <a:moveTo>
                  <a:pt x="81617" y="79920"/>
                </a:moveTo>
                <a:lnTo>
                  <a:pt x="56456" y="79920"/>
                </a:lnTo>
                <a:lnTo>
                  <a:pt x="57757" y="85366"/>
                </a:lnTo>
                <a:lnTo>
                  <a:pt x="60555" y="92368"/>
                </a:lnTo>
                <a:lnTo>
                  <a:pt x="76000" y="92368"/>
                </a:lnTo>
                <a:lnTo>
                  <a:pt x="81617" y="89569"/>
                </a:lnTo>
                <a:lnTo>
                  <a:pt x="81617" y="79920"/>
                </a:lnTo>
                <a:close/>
              </a:path>
              <a:path w="81914" h="92710">
                <a:moveTo>
                  <a:pt x="66985" y="12555"/>
                </a:moveTo>
                <a:lnTo>
                  <a:pt x="35807" y="12555"/>
                </a:lnTo>
                <a:lnTo>
                  <a:pt x="52109" y="16222"/>
                </a:lnTo>
                <a:lnTo>
                  <a:pt x="57745" y="25934"/>
                </a:lnTo>
                <a:lnTo>
                  <a:pt x="57757" y="34955"/>
                </a:lnTo>
                <a:lnTo>
                  <a:pt x="49330" y="37753"/>
                </a:lnTo>
                <a:lnTo>
                  <a:pt x="25446" y="40552"/>
                </a:lnTo>
                <a:lnTo>
                  <a:pt x="7169" y="47251"/>
                </a:lnTo>
                <a:lnTo>
                  <a:pt x="0" y="58021"/>
                </a:lnTo>
                <a:lnTo>
                  <a:pt x="1828" y="75630"/>
                </a:lnTo>
                <a:lnTo>
                  <a:pt x="8643" y="86651"/>
                </a:lnTo>
                <a:lnTo>
                  <a:pt x="19275" y="91787"/>
                </a:lnTo>
                <a:lnTo>
                  <a:pt x="37712" y="90381"/>
                </a:lnTo>
                <a:lnTo>
                  <a:pt x="49330" y="85980"/>
                </a:lnTo>
                <a:lnTo>
                  <a:pt x="56456" y="79920"/>
                </a:lnTo>
                <a:lnTo>
                  <a:pt x="81617" y="79920"/>
                </a:lnTo>
                <a:lnTo>
                  <a:pt x="81617" y="79770"/>
                </a:lnTo>
                <a:lnTo>
                  <a:pt x="73189" y="79770"/>
                </a:lnTo>
                <a:lnTo>
                  <a:pt x="72851" y="79428"/>
                </a:lnTo>
                <a:lnTo>
                  <a:pt x="39840" y="79428"/>
                </a:lnTo>
                <a:lnTo>
                  <a:pt x="21229" y="78058"/>
                </a:lnTo>
                <a:lnTo>
                  <a:pt x="14680" y="70529"/>
                </a:lnTo>
                <a:lnTo>
                  <a:pt x="20317" y="55501"/>
                </a:lnTo>
                <a:lnTo>
                  <a:pt x="31567" y="51771"/>
                </a:lnTo>
                <a:lnTo>
                  <a:pt x="50615" y="48439"/>
                </a:lnTo>
                <a:lnTo>
                  <a:pt x="56350" y="46162"/>
                </a:lnTo>
                <a:lnTo>
                  <a:pt x="71797" y="46162"/>
                </a:lnTo>
                <a:lnTo>
                  <a:pt x="71797" y="25156"/>
                </a:lnTo>
                <a:lnTo>
                  <a:pt x="66985" y="12555"/>
                </a:lnTo>
                <a:close/>
              </a:path>
              <a:path w="81914" h="92710">
                <a:moveTo>
                  <a:pt x="71797" y="46162"/>
                </a:moveTo>
                <a:lnTo>
                  <a:pt x="56350" y="46162"/>
                </a:lnTo>
                <a:lnTo>
                  <a:pt x="56352" y="60159"/>
                </a:lnTo>
                <a:lnTo>
                  <a:pt x="51637" y="71700"/>
                </a:lnTo>
                <a:lnTo>
                  <a:pt x="39840" y="79428"/>
                </a:lnTo>
                <a:lnTo>
                  <a:pt x="72851" y="79428"/>
                </a:lnTo>
                <a:lnTo>
                  <a:pt x="71797" y="78365"/>
                </a:lnTo>
                <a:lnTo>
                  <a:pt x="71797" y="46162"/>
                </a:lnTo>
                <a:close/>
              </a:path>
              <a:path w="81914" h="92710">
                <a:moveTo>
                  <a:pt x="41222" y="0"/>
                </a:moveTo>
                <a:lnTo>
                  <a:pt x="24300" y="1792"/>
                </a:lnTo>
                <a:lnTo>
                  <a:pt x="12024" y="7548"/>
                </a:lnTo>
                <a:lnTo>
                  <a:pt x="4819" y="17724"/>
                </a:lnTo>
                <a:lnTo>
                  <a:pt x="17027" y="29347"/>
                </a:lnTo>
                <a:lnTo>
                  <a:pt x="20392" y="18495"/>
                </a:lnTo>
                <a:lnTo>
                  <a:pt x="35807" y="12555"/>
                </a:lnTo>
                <a:lnTo>
                  <a:pt x="66985" y="12555"/>
                </a:lnTo>
                <a:lnTo>
                  <a:pt x="65809" y="9474"/>
                </a:lnTo>
                <a:lnTo>
                  <a:pt x="53027" y="2090"/>
                </a:lnTo>
                <a:lnTo>
                  <a:pt x="41222" y="0"/>
                </a:lnTo>
                <a:close/>
              </a:path>
            </a:pathLst>
          </a:custGeom>
          <a:solidFill>
            <a:srgbClr val="221F1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0" name="object 8"/>
          <p:cNvSpPr>
            <a:spLocks/>
          </p:cNvSpPr>
          <p:nvPr/>
        </p:nvSpPr>
        <p:spPr bwMode="auto">
          <a:xfrm>
            <a:off x="2814638" y="6265863"/>
            <a:ext cx="39687" cy="157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12" y="35786"/>
              </a:cxn>
              <a:cxn ang="0">
                <a:pos x="23857" y="72331"/>
              </a:cxn>
              <a:cxn ang="0">
                <a:pos x="23337" y="89184"/>
              </a:cxn>
              <a:cxn ang="0">
                <a:pos x="11183" y="136500"/>
              </a:cxn>
              <a:cxn ang="0">
                <a:pos x="5754" y="146778"/>
              </a:cxn>
              <a:cxn ang="0">
                <a:pos x="11228" y="156828"/>
              </a:cxn>
              <a:cxn ang="0">
                <a:pos x="30859" y="122452"/>
              </a:cxn>
              <a:cxn ang="0">
                <a:pos x="39111" y="85812"/>
              </a:cxn>
              <a:cxn ang="0">
                <a:pos x="38541" y="70727"/>
              </a:cxn>
              <a:cxn ang="0">
                <a:pos x="24272" y="23098"/>
              </a:cxn>
              <a:cxn ang="0">
                <a:pos x="10976" y="1669"/>
              </a:cxn>
              <a:cxn ang="0">
                <a:pos x="0" y="0"/>
              </a:cxn>
            </a:cxnLst>
            <a:rect l="0" t="0" r="r" b="b"/>
            <a:pathLst>
              <a:path w="39369" h="156845">
                <a:moveTo>
                  <a:pt x="0" y="0"/>
                </a:moveTo>
                <a:lnTo>
                  <a:pt x="16912" y="35786"/>
                </a:lnTo>
                <a:lnTo>
                  <a:pt x="23857" y="72331"/>
                </a:lnTo>
                <a:lnTo>
                  <a:pt x="23337" y="89184"/>
                </a:lnTo>
                <a:lnTo>
                  <a:pt x="11183" y="136500"/>
                </a:lnTo>
                <a:lnTo>
                  <a:pt x="5754" y="146778"/>
                </a:lnTo>
                <a:lnTo>
                  <a:pt x="11228" y="156828"/>
                </a:lnTo>
                <a:lnTo>
                  <a:pt x="30859" y="122452"/>
                </a:lnTo>
                <a:lnTo>
                  <a:pt x="39111" y="85812"/>
                </a:lnTo>
                <a:lnTo>
                  <a:pt x="38541" y="70727"/>
                </a:lnTo>
                <a:lnTo>
                  <a:pt x="24272" y="23098"/>
                </a:lnTo>
                <a:lnTo>
                  <a:pt x="10976" y="1669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1" name="object 9"/>
          <p:cNvSpPr>
            <a:spLocks/>
          </p:cNvSpPr>
          <p:nvPr/>
        </p:nvSpPr>
        <p:spPr bwMode="auto">
          <a:xfrm>
            <a:off x="6172200" y="6265863"/>
            <a:ext cx="39688" cy="157162"/>
          </a:xfrm>
          <a:custGeom>
            <a:avLst/>
            <a:gdLst/>
            <a:ahLst/>
            <a:cxnLst>
              <a:cxn ang="0">
                <a:pos x="27861" y="0"/>
              </a:cxn>
              <a:cxn ang="0">
                <a:pos x="8200" y="34942"/>
              </a:cxn>
              <a:cxn ang="0">
                <a:pos x="0" y="71051"/>
              </a:cxn>
              <a:cxn ang="0">
                <a:pos x="570" y="86637"/>
              </a:cxn>
              <a:cxn ang="0">
                <a:pos x="9605" y="124047"/>
              </a:cxn>
              <a:cxn ang="0">
                <a:pos x="39078" y="156828"/>
              </a:cxn>
              <a:cxn ang="0">
                <a:pos x="32578" y="144323"/>
              </a:cxn>
              <a:cxn ang="0">
                <a:pos x="26879" y="132531"/>
              </a:cxn>
              <a:cxn ang="0">
                <a:pos x="22134" y="121054"/>
              </a:cxn>
              <a:cxn ang="0">
                <a:pos x="18494" y="109492"/>
              </a:cxn>
              <a:cxn ang="0">
                <a:pos x="16111" y="97449"/>
              </a:cxn>
              <a:cxn ang="0">
                <a:pos x="15136" y="84524"/>
              </a:cxn>
              <a:cxn ang="0">
                <a:pos x="15655" y="68047"/>
              </a:cxn>
              <a:cxn ang="0">
                <a:pos x="27375" y="20359"/>
              </a:cxn>
              <a:cxn ang="0">
                <a:pos x="32451" y="9861"/>
              </a:cxn>
              <a:cxn ang="0">
                <a:pos x="27861" y="0"/>
              </a:cxn>
            </a:cxnLst>
            <a:rect l="0" t="0" r="r" b="b"/>
            <a:pathLst>
              <a:path w="39370" h="156845">
                <a:moveTo>
                  <a:pt x="27861" y="0"/>
                </a:moveTo>
                <a:lnTo>
                  <a:pt x="8200" y="34942"/>
                </a:lnTo>
                <a:lnTo>
                  <a:pt x="0" y="71051"/>
                </a:lnTo>
                <a:lnTo>
                  <a:pt x="570" y="86637"/>
                </a:lnTo>
                <a:lnTo>
                  <a:pt x="9605" y="124047"/>
                </a:lnTo>
                <a:lnTo>
                  <a:pt x="39078" y="156828"/>
                </a:lnTo>
                <a:lnTo>
                  <a:pt x="32578" y="144323"/>
                </a:lnTo>
                <a:lnTo>
                  <a:pt x="26879" y="132531"/>
                </a:lnTo>
                <a:lnTo>
                  <a:pt x="22134" y="121054"/>
                </a:lnTo>
                <a:lnTo>
                  <a:pt x="18494" y="109492"/>
                </a:lnTo>
                <a:lnTo>
                  <a:pt x="16111" y="97449"/>
                </a:lnTo>
                <a:lnTo>
                  <a:pt x="15136" y="84524"/>
                </a:lnTo>
                <a:lnTo>
                  <a:pt x="15655" y="68047"/>
                </a:lnTo>
                <a:lnTo>
                  <a:pt x="27375" y="20359"/>
                </a:lnTo>
                <a:lnTo>
                  <a:pt x="32451" y="9861"/>
                </a:lnTo>
                <a:lnTo>
                  <a:pt x="27861" y="0"/>
                </a:lnTo>
                <a:close/>
              </a:path>
            </a:pathLst>
          </a:custGeom>
          <a:solidFill>
            <a:srgbClr val="221F1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2" name="object 10"/>
          <p:cNvSpPr>
            <a:spLocks/>
          </p:cNvSpPr>
          <p:nvPr/>
        </p:nvSpPr>
        <p:spPr bwMode="auto">
          <a:xfrm>
            <a:off x="6226175" y="6269038"/>
            <a:ext cx="76200" cy="122237"/>
          </a:xfrm>
          <a:custGeom>
            <a:avLst/>
            <a:gdLst/>
            <a:ahLst/>
            <a:cxnLst>
              <a:cxn ang="0">
                <a:pos x="64409" y="109228"/>
              </a:cxn>
              <a:cxn ang="0">
                <a:pos x="14020" y="109228"/>
              </a:cxn>
              <a:cxn ang="0">
                <a:pos x="20579" y="116607"/>
              </a:cxn>
              <a:cxn ang="0">
                <a:pos x="35222" y="121732"/>
              </a:cxn>
              <a:cxn ang="0">
                <a:pos x="51976" y="118627"/>
              </a:cxn>
              <a:cxn ang="0">
                <a:pos x="63649" y="110416"/>
              </a:cxn>
              <a:cxn ang="0">
                <a:pos x="64409" y="109228"/>
              </a:cxn>
              <a:cxn ang="0">
                <a:pos x="14020" y="0"/>
              </a:cxn>
              <a:cxn ang="0">
                <a:pos x="0" y="0"/>
              </a:cxn>
              <a:cxn ang="0">
                <a:pos x="0" y="119027"/>
              </a:cxn>
              <a:cxn ang="0">
                <a:pos x="14020" y="119027"/>
              </a:cxn>
              <a:cxn ang="0">
                <a:pos x="14020" y="109228"/>
              </a:cxn>
              <a:cxn ang="0">
                <a:pos x="64409" y="109228"/>
              </a:cxn>
              <a:cxn ang="0">
                <a:pos x="64556" y="108997"/>
              </a:cxn>
              <a:cxn ang="0">
                <a:pos x="41296" y="108997"/>
              </a:cxn>
              <a:cxn ang="0">
                <a:pos x="29007" y="107087"/>
              </a:cxn>
              <a:cxn ang="0">
                <a:pos x="19022" y="99370"/>
              </a:cxn>
              <a:cxn ang="0">
                <a:pos x="14141" y="83524"/>
              </a:cxn>
              <a:cxn ang="0">
                <a:pos x="14792" y="68608"/>
              </a:cxn>
              <a:cxn ang="0">
                <a:pos x="18481" y="54867"/>
              </a:cxn>
              <a:cxn ang="0">
                <a:pos x="27521" y="45553"/>
              </a:cxn>
              <a:cxn ang="0">
                <a:pos x="66843" y="45553"/>
              </a:cxn>
              <a:cxn ang="0">
                <a:pos x="65657" y="43409"/>
              </a:cxn>
              <a:cxn ang="0">
                <a:pos x="14020" y="43409"/>
              </a:cxn>
              <a:cxn ang="0">
                <a:pos x="14020" y="0"/>
              </a:cxn>
              <a:cxn ang="0">
                <a:pos x="66843" y="45553"/>
              </a:cxn>
              <a:cxn ang="0">
                <a:pos x="27521" y="45553"/>
              </a:cxn>
              <a:cxn ang="0">
                <a:pos x="47425" y="48039"/>
              </a:cxn>
              <a:cxn ang="0">
                <a:pos x="57588" y="56500"/>
              </a:cxn>
              <a:cxn ang="0">
                <a:pos x="61273" y="67386"/>
              </a:cxn>
              <a:cxn ang="0">
                <a:pos x="61752" y="75617"/>
              </a:cxn>
              <a:cxn ang="0">
                <a:pos x="59393" y="91911"/>
              </a:cxn>
              <a:cxn ang="0">
                <a:pos x="52489" y="103533"/>
              </a:cxn>
              <a:cxn ang="0">
                <a:pos x="41296" y="108997"/>
              </a:cxn>
              <a:cxn ang="0">
                <a:pos x="64556" y="108997"/>
              </a:cxn>
              <a:cxn ang="0">
                <a:pos x="71001" y="98924"/>
              </a:cxn>
              <a:cxn ang="0">
                <a:pos x="74797" y="85977"/>
              </a:cxn>
              <a:cxn ang="0">
                <a:pos x="73954" y="67065"/>
              </a:cxn>
              <a:cxn ang="0">
                <a:pos x="70350" y="51889"/>
              </a:cxn>
              <a:cxn ang="0">
                <a:pos x="66843" y="45553"/>
              </a:cxn>
              <a:cxn ang="0">
                <a:pos x="43789" y="29654"/>
              </a:cxn>
              <a:cxn ang="0">
                <a:pos x="29189" y="32619"/>
              </a:cxn>
              <a:cxn ang="0">
                <a:pos x="19096" y="39035"/>
              </a:cxn>
              <a:cxn ang="0">
                <a:pos x="14020" y="43409"/>
              </a:cxn>
              <a:cxn ang="0">
                <a:pos x="65657" y="43409"/>
              </a:cxn>
              <a:cxn ang="0">
                <a:pos x="64067" y="40537"/>
              </a:cxn>
              <a:cxn ang="0">
                <a:pos x="55186" y="33096"/>
              </a:cxn>
              <a:cxn ang="0">
                <a:pos x="43789" y="29654"/>
              </a:cxn>
            </a:cxnLst>
            <a:rect l="0" t="0" r="r" b="b"/>
            <a:pathLst>
              <a:path w="74929" h="121920">
                <a:moveTo>
                  <a:pt x="64409" y="109228"/>
                </a:moveTo>
                <a:lnTo>
                  <a:pt x="14020" y="109228"/>
                </a:lnTo>
                <a:lnTo>
                  <a:pt x="20579" y="116607"/>
                </a:lnTo>
                <a:lnTo>
                  <a:pt x="35222" y="121732"/>
                </a:lnTo>
                <a:lnTo>
                  <a:pt x="51976" y="118627"/>
                </a:lnTo>
                <a:lnTo>
                  <a:pt x="63649" y="110416"/>
                </a:lnTo>
                <a:lnTo>
                  <a:pt x="64409" y="109228"/>
                </a:lnTo>
                <a:close/>
              </a:path>
              <a:path w="74929" h="121920">
                <a:moveTo>
                  <a:pt x="14020" y="0"/>
                </a:moveTo>
                <a:lnTo>
                  <a:pt x="0" y="0"/>
                </a:lnTo>
                <a:lnTo>
                  <a:pt x="0" y="119027"/>
                </a:lnTo>
                <a:lnTo>
                  <a:pt x="14020" y="119027"/>
                </a:lnTo>
                <a:lnTo>
                  <a:pt x="14020" y="109228"/>
                </a:lnTo>
                <a:lnTo>
                  <a:pt x="64409" y="109228"/>
                </a:lnTo>
                <a:lnTo>
                  <a:pt x="64556" y="108997"/>
                </a:lnTo>
                <a:lnTo>
                  <a:pt x="41296" y="108997"/>
                </a:lnTo>
                <a:lnTo>
                  <a:pt x="29007" y="107087"/>
                </a:lnTo>
                <a:lnTo>
                  <a:pt x="19022" y="99370"/>
                </a:lnTo>
                <a:lnTo>
                  <a:pt x="14141" y="83524"/>
                </a:lnTo>
                <a:lnTo>
                  <a:pt x="14792" y="68608"/>
                </a:lnTo>
                <a:lnTo>
                  <a:pt x="18481" y="54867"/>
                </a:lnTo>
                <a:lnTo>
                  <a:pt x="27521" y="45553"/>
                </a:lnTo>
                <a:lnTo>
                  <a:pt x="66843" y="45553"/>
                </a:lnTo>
                <a:lnTo>
                  <a:pt x="65657" y="43409"/>
                </a:lnTo>
                <a:lnTo>
                  <a:pt x="14020" y="43409"/>
                </a:lnTo>
                <a:lnTo>
                  <a:pt x="14020" y="0"/>
                </a:lnTo>
                <a:close/>
              </a:path>
              <a:path w="74929" h="121920">
                <a:moveTo>
                  <a:pt x="66843" y="45553"/>
                </a:moveTo>
                <a:lnTo>
                  <a:pt x="27521" y="45553"/>
                </a:lnTo>
                <a:lnTo>
                  <a:pt x="47425" y="48039"/>
                </a:lnTo>
                <a:lnTo>
                  <a:pt x="57588" y="56500"/>
                </a:lnTo>
                <a:lnTo>
                  <a:pt x="61273" y="67386"/>
                </a:lnTo>
                <a:lnTo>
                  <a:pt x="61752" y="75617"/>
                </a:lnTo>
                <a:lnTo>
                  <a:pt x="59393" y="91911"/>
                </a:lnTo>
                <a:lnTo>
                  <a:pt x="52489" y="103533"/>
                </a:lnTo>
                <a:lnTo>
                  <a:pt x="41296" y="108997"/>
                </a:lnTo>
                <a:lnTo>
                  <a:pt x="64556" y="108997"/>
                </a:lnTo>
                <a:lnTo>
                  <a:pt x="71001" y="98924"/>
                </a:lnTo>
                <a:lnTo>
                  <a:pt x="74797" y="85977"/>
                </a:lnTo>
                <a:lnTo>
                  <a:pt x="73954" y="67065"/>
                </a:lnTo>
                <a:lnTo>
                  <a:pt x="70350" y="51889"/>
                </a:lnTo>
                <a:lnTo>
                  <a:pt x="66843" y="45553"/>
                </a:lnTo>
                <a:close/>
              </a:path>
              <a:path w="74929" h="121920">
                <a:moveTo>
                  <a:pt x="43789" y="29654"/>
                </a:moveTo>
                <a:lnTo>
                  <a:pt x="29189" y="32619"/>
                </a:lnTo>
                <a:lnTo>
                  <a:pt x="19096" y="39035"/>
                </a:lnTo>
                <a:lnTo>
                  <a:pt x="14020" y="43409"/>
                </a:lnTo>
                <a:lnTo>
                  <a:pt x="65657" y="43409"/>
                </a:lnTo>
                <a:lnTo>
                  <a:pt x="64067" y="40537"/>
                </a:lnTo>
                <a:lnTo>
                  <a:pt x="55186" y="33096"/>
                </a:lnTo>
                <a:lnTo>
                  <a:pt x="43789" y="29654"/>
                </a:lnTo>
                <a:close/>
              </a:path>
            </a:pathLst>
          </a:custGeom>
          <a:solidFill>
            <a:srgbClr val="221F1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3" name="object 11"/>
          <p:cNvSpPr>
            <a:spLocks/>
          </p:cNvSpPr>
          <p:nvPr/>
        </p:nvSpPr>
        <p:spPr bwMode="auto">
          <a:xfrm>
            <a:off x="6316663" y="6265863"/>
            <a:ext cx="38100" cy="157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74" y="35976"/>
              </a:cxn>
              <a:cxn ang="0">
                <a:pos x="22424" y="72779"/>
              </a:cxn>
              <a:cxn ang="0">
                <a:pos x="21898" y="89608"/>
              </a:cxn>
              <a:cxn ang="0">
                <a:pos x="10076" y="136983"/>
              </a:cxn>
              <a:cxn ang="0">
                <a:pos x="4954" y="147373"/>
              </a:cxn>
              <a:cxn ang="0">
                <a:pos x="9905" y="156828"/>
              </a:cxn>
              <a:cxn ang="0">
                <a:pos x="29493" y="122448"/>
              </a:cxn>
              <a:cxn ang="0">
                <a:pos x="37763" y="85804"/>
              </a:cxn>
              <a:cxn ang="0">
                <a:pos x="37192" y="70650"/>
              </a:cxn>
              <a:cxn ang="0">
                <a:pos x="23286" y="22827"/>
              </a:cxn>
              <a:cxn ang="0">
                <a:pos x="10711" y="1273"/>
              </a:cxn>
              <a:cxn ang="0">
                <a:pos x="0" y="0"/>
              </a:cxn>
            </a:cxnLst>
            <a:rect l="0" t="0" r="r" b="b"/>
            <a:pathLst>
              <a:path w="38100" h="156845">
                <a:moveTo>
                  <a:pt x="0" y="0"/>
                </a:moveTo>
                <a:lnTo>
                  <a:pt x="15774" y="35976"/>
                </a:lnTo>
                <a:lnTo>
                  <a:pt x="22424" y="72779"/>
                </a:lnTo>
                <a:lnTo>
                  <a:pt x="21898" y="89608"/>
                </a:lnTo>
                <a:lnTo>
                  <a:pt x="10076" y="136983"/>
                </a:lnTo>
                <a:lnTo>
                  <a:pt x="4954" y="147373"/>
                </a:lnTo>
                <a:lnTo>
                  <a:pt x="9905" y="156828"/>
                </a:lnTo>
                <a:lnTo>
                  <a:pt x="29493" y="122448"/>
                </a:lnTo>
                <a:lnTo>
                  <a:pt x="37763" y="85804"/>
                </a:lnTo>
                <a:lnTo>
                  <a:pt x="37192" y="70650"/>
                </a:lnTo>
                <a:lnTo>
                  <a:pt x="23286" y="22827"/>
                </a:lnTo>
                <a:lnTo>
                  <a:pt x="10711" y="1273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13" name="object 1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53B12329-3BE7-4198-846B-8CCFA96445F2}" type="slidenum">
              <a:rPr/>
              <a:pPr>
                <a:defRPr/>
              </a:pPr>
              <a:t>30</a:t>
            </a:fld>
            <a:endParaRPr/>
          </a:p>
        </p:txBody>
      </p:sp>
      <p:sp>
        <p:nvSpPr>
          <p:cNvPr id="14" name="object 14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30683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Mou</a:t>
            </a:r>
            <a:r>
              <a:rPr spc="-10" dirty="0"/>
              <a:t>n</a:t>
            </a:r>
            <a:r>
              <a:rPr dirty="0"/>
              <a:t>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Point</a:t>
            </a:r>
          </a:p>
        </p:txBody>
      </p:sp>
      <p:sp>
        <p:nvSpPr>
          <p:cNvPr id="39939" name="object 3"/>
          <p:cNvSpPr>
            <a:spLocks noChangeArrowheads="1"/>
          </p:cNvSpPr>
          <p:nvPr/>
        </p:nvSpPr>
        <p:spPr bwMode="auto">
          <a:xfrm>
            <a:off x="2514600" y="1406525"/>
            <a:ext cx="3684588" cy="4225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15DF61AA-ABF7-4DB9-A4E1-E15C5FB9F2DF}" type="slidenum">
              <a:rPr/>
              <a:pPr>
                <a:defRPr/>
              </a:pPr>
              <a:t>31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30791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Shari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D813AA56-C90A-417B-A41F-019AFE86D2D5}" type="slidenum">
              <a:rPr/>
              <a:pPr>
                <a:defRPr/>
              </a:pPr>
              <a:t>32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8007350" cy="4589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Sharing of files on multi-user systems is desirable</a:t>
            </a:r>
          </a:p>
          <a:p>
            <a:pPr marL="355600" indent="-342900">
              <a:spcBef>
                <a:spcPts val="38"/>
              </a:spcBef>
              <a:buClr>
                <a:srgbClr val="983200"/>
              </a:buClr>
              <a:buFont typeface="Wingdings" pitchFamily="2" charset="2"/>
              <a:buChar char=""/>
              <a:tabLst>
                <a:tab pos="355600" algn="l"/>
              </a:tabLst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Sharing may be done through a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protection </a:t>
            </a:r>
            <a:r>
              <a:rPr lang="en-US">
                <a:latin typeface="Arial" charset="0"/>
              </a:rPr>
              <a:t>scheme</a:t>
            </a:r>
          </a:p>
          <a:p>
            <a:pPr marL="355600" indent="-342900">
              <a:spcBef>
                <a:spcPts val="50"/>
              </a:spcBef>
              <a:buClr>
                <a:srgbClr val="983200"/>
              </a:buClr>
              <a:buFont typeface="Wingdings" pitchFamily="2" charset="2"/>
              <a:buChar char=""/>
              <a:tabLst>
                <a:tab pos="355600" algn="l"/>
              </a:tabLst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On distributed systems, files may be shared across a network</a:t>
            </a:r>
          </a:p>
          <a:p>
            <a:pPr marL="355600" indent="-342900">
              <a:spcBef>
                <a:spcPts val="38"/>
              </a:spcBef>
              <a:buClr>
                <a:srgbClr val="983200"/>
              </a:buClr>
              <a:buFont typeface="Wingdings" pitchFamily="2" charset="2"/>
              <a:buChar char=""/>
              <a:tabLst>
                <a:tab pos="355600" algn="l"/>
              </a:tabLst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Network File System (NFS) is a common distributed file-sharing method</a:t>
            </a:r>
          </a:p>
          <a:p>
            <a:pPr marL="355600" indent="-342900">
              <a:buClr>
                <a:srgbClr val="983200"/>
              </a:buClr>
              <a:buFont typeface="Wingdings" pitchFamily="2" charset="2"/>
              <a:buChar char=""/>
              <a:tabLst>
                <a:tab pos="355600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60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If multi-user system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User IDs </a:t>
            </a:r>
            <a:r>
              <a:rPr lang="en-US">
                <a:latin typeface="Arial" charset="0"/>
              </a:rPr>
              <a:t>identify users, allowing permissions and protections to be per- user</a:t>
            </a:r>
          </a:p>
          <a:p>
            <a:pPr marL="355600" indent="-342900"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Group IDs </a:t>
            </a:r>
            <a:r>
              <a:rPr lang="en-US">
                <a:latin typeface="Arial" charset="0"/>
              </a:rPr>
              <a:t>allow users to be in groups, permitting group access rights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Owner of a file / directory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Group of a file / directory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1379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Shari</a:t>
            </a:r>
            <a:r>
              <a:rPr spc="-10" dirty="0"/>
              <a:t>n</a:t>
            </a:r>
            <a:r>
              <a:rPr dirty="0"/>
              <a:t>g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Remot</a:t>
            </a:r>
            <a:r>
              <a:rPr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Sy</a:t>
            </a:r>
            <a:r>
              <a:rPr spc="-15" dirty="0"/>
              <a:t>s</a:t>
            </a:r>
            <a:r>
              <a:rPr dirty="0"/>
              <a:t>tems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1885EDC4-26B8-490E-9B69-DEA067870321}" type="slidenum">
              <a:rPr/>
              <a:pPr>
                <a:defRPr/>
              </a:pPr>
              <a:t>33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77888" y="1301750"/>
            <a:ext cx="7561262" cy="4781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Uses networking to allow file system access between systems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Manually via programs like FTP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Automatically, seamlessly using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distributed file systems</a:t>
            </a:r>
            <a:endParaRPr lang="en-US">
              <a:latin typeface="Arial" charset="0"/>
            </a:endParaRP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Semi automatically via the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world wide web</a:t>
            </a:r>
            <a:endParaRPr lang="en-US">
              <a:latin typeface="Arial" charset="0"/>
            </a:endParaRP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Client-server </a:t>
            </a:r>
            <a:r>
              <a:rPr lang="en-US">
                <a:latin typeface="Arial" charset="0"/>
              </a:rPr>
              <a:t>model allows clients to mount remote file systems from servers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Server can serve multiple clients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Client and user-on-client identification is insecure or complicated</a:t>
            </a:r>
          </a:p>
          <a:p>
            <a:pPr marL="755650" lvl="1" indent="-285750">
              <a:spcBef>
                <a:spcPts val="763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NFS </a:t>
            </a:r>
            <a:r>
              <a:rPr lang="en-US">
                <a:latin typeface="Arial" charset="0"/>
              </a:rPr>
              <a:t>is standard UNIX client-server file sharing protocol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CIFS </a:t>
            </a:r>
            <a:r>
              <a:rPr lang="en-US">
                <a:latin typeface="Arial" charset="0"/>
              </a:rPr>
              <a:t>is standard Windows protocol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78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Standard operating system file calls are translated into remote calls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Distributed Information Systems 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distributed naming services</a:t>
            </a:r>
            <a:r>
              <a:rPr lang="en-US" b="1">
                <a:latin typeface="Arial" charset="0"/>
              </a:rPr>
              <a:t>) </a:t>
            </a:r>
            <a:r>
              <a:rPr lang="en-US">
                <a:latin typeface="Arial" charset="0"/>
              </a:rPr>
              <a:t>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659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Shari</a:t>
            </a:r>
            <a:r>
              <a:rPr spc="-10" dirty="0"/>
              <a:t>n</a:t>
            </a:r>
            <a:r>
              <a:rPr dirty="0"/>
              <a:t>g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Fa</a:t>
            </a:r>
            <a:r>
              <a:rPr spc="-10" dirty="0"/>
              <a:t>i</a:t>
            </a:r>
            <a:r>
              <a:rPr dirty="0"/>
              <a:t>lure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Mod</a:t>
            </a:r>
            <a:r>
              <a:rPr spc="-1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2C0423EF-DF15-4FE1-BC0E-F01BD57DA782}" type="slidenum">
              <a:rPr/>
              <a:pPr>
                <a:defRPr/>
              </a:pPr>
              <a:t>34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7226300" cy="3944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All file systems have failure modes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For example corruption of directory structures or other non-user</a:t>
            </a:r>
          </a:p>
          <a:p>
            <a:pPr marL="355600" indent="-342900">
              <a:tabLst>
                <a:tab pos="355600" algn="l"/>
              </a:tabLst>
            </a:pPr>
            <a:r>
              <a:rPr lang="en-US">
                <a:latin typeface="Arial" charset="0"/>
              </a:rPr>
              <a:t>data, called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metadata</a:t>
            </a:r>
            <a:endParaRPr lang="en-US">
              <a:latin typeface="Arial" charset="0"/>
            </a:endParaRPr>
          </a:p>
          <a:p>
            <a:pPr marL="355600" indent="-342900">
              <a:tabLst>
                <a:tab pos="355600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60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Remote file systems add new failure modes, due to network failure, server failure</a:t>
            </a:r>
          </a:p>
          <a:p>
            <a:pPr marL="355600" indent="-342900">
              <a:buClr>
                <a:srgbClr val="983200"/>
              </a:buClr>
              <a:buFont typeface="Wingdings" pitchFamily="2" charset="2"/>
              <a:buChar char=""/>
              <a:tabLst>
                <a:tab pos="355600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60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Recovery from failure can involve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state information </a:t>
            </a:r>
            <a:r>
              <a:rPr lang="en-US">
                <a:latin typeface="Arial" charset="0"/>
              </a:rPr>
              <a:t>about status of each remote request</a:t>
            </a:r>
          </a:p>
          <a:p>
            <a:pPr marL="355600" indent="-342900">
              <a:buClr>
                <a:srgbClr val="983200"/>
              </a:buClr>
              <a:buFont typeface="Wingdings" pitchFamily="2" charset="2"/>
              <a:buChar char=""/>
              <a:tabLst>
                <a:tab pos="355600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60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Stateless </a:t>
            </a:r>
            <a:r>
              <a:rPr lang="en-US">
                <a:latin typeface="Arial" charset="0"/>
              </a:rPr>
              <a:t>protocols such as NFS v3 include all information in each</a:t>
            </a:r>
          </a:p>
          <a:p>
            <a:pPr marL="355600" indent="-342900">
              <a:tabLst>
                <a:tab pos="355600" algn="l"/>
              </a:tabLst>
            </a:pPr>
            <a:r>
              <a:rPr lang="en-US">
                <a:latin typeface="Arial" charset="0"/>
              </a:rPr>
              <a:t>request, allowing easy recovery but less security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86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Sharing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Consi</a:t>
            </a:r>
            <a:r>
              <a:rPr spc="-10" dirty="0"/>
              <a:t>s</a:t>
            </a:r>
            <a:r>
              <a:rPr dirty="0"/>
              <a:t>ten</a:t>
            </a:r>
            <a:r>
              <a:rPr spc="-15" dirty="0"/>
              <a:t>c</a:t>
            </a:r>
            <a:r>
              <a:rPr dirty="0"/>
              <a:t>y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Se</a:t>
            </a:r>
            <a:r>
              <a:rPr spc="-15" dirty="0"/>
              <a:t>m</a:t>
            </a:r>
            <a:r>
              <a:rPr spc="-5" dirty="0"/>
              <a:t>anti</a:t>
            </a:r>
            <a:r>
              <a:rPr spc="-15" dirty="0"/>
              <a:t>c</a:t>
            </a:r>
            <a:r>
              <a:rPr dirty="0"/>
              <a:t>s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10063" y="6673850"/>
            <a:ext cx="341312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10" dirty="0">
                <a:solidFill>
                  <a:srgbClr val="006598"/>
                </a:solidFill>
                <a:latin typeface="Arial"/>
                <a:cs typeface="Arial"/>
              </a:rPr>
              <a:t>11.40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2900" eaLnBrk="1" hangingPunct="1">
              <a:spcBef>
                <a:spcPct val="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smtClean="0">
                <a:latin typeface="Arial" charset="0"/>
                <a:cs typeface="Arial" charset="0"/>
              </a:rPr>
              <a:t>Specify how multiple users are to access a shared file simultaneously</a:t>
            </a:r>
          </a:p>
          <a:p>
            <a:pPr marL="755650" lvl="1" indent="-285750" eaLnBrk="1" hangingPunct="1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Similar to Ch 6 process synchronization algorithms</a:t>
            </a:r>
          </a:p>
          <a:p>
            <a:pPr marL="355600" indent="-342900" eaLnBrk="1" hangingPunct="1">
              <a:spcBef>
                <a:spcPts val="750"/>
              </a:spcBef>
              <a:tabLst>
                <a:tab pos="355600" algn="l"/>
              </a:tabLst>
            </a:pPr>
            <a:r>
              <a:rPr lang="en-US" sz="1300" smtClean="0">
                <a:solidFill>
                  <a:srgbClr val="009800"/>
                </a:solidFill>
                <a:latin typeface="Webdings" pitchFamily="18" charset="2"/>
                <a:ea typeface="Webdings" pitchFamily="18" charset="2"/>
                <a:cs typeface="Webdings" pitchFamily="18" charset="2"/>
              </a:rPr>
              <a:t></a:t>
            </a:r>
            <a:r>
              <a:rPr lang="en-US" sz="1300" smtClean="0">
                <a:solidFill>
                  <a:srgbClr val="0098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Tend to be less complex due to disk I/O and network latency (for remote file systems</a:t>
            </a:r>
            <a:endParaRPr lang="en-US" sz="1300" smtClean="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 eaLnBrk="1" hangingPunct="1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Andrew File System (AFS) implemented complex remote file</a:t>
            </a:r>
          </a:p>
          <a:p>
            <a:pPr marL="355600" indent="-342900" algn="ctr" eaLnBrk="1" hangingPunct="1">
              <a:spcBef>
                <a:spcPct val="0"/>
              </a:spcBef>
              <a:tabLst>
                <a:tab pos="355600" algn="l"/>
              </a:tabLst>
            </a:pPr>
            <a:r>
              <a:rPr lang="en-US" smtClean="0">
                <a:latin typeface="Arial" charset="0"/>
                <a:cs typeface="Arial" charset="0"/>
              </a:rPr>
              <a:t>sharing semantics</a:t>
            </a:r>
          </a:p>
          <a:p>
            <a:pPr marL="755650" lvl="1" indent="-285750" eaLnBrk="1" hangingPunct="1">
              <a:spcBef>
                <a:spcPts val="763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Unix file system (UFS) implements:</a:t>
            </a:r>
          </a:p>
          <a:p>
            <a:pPr marL="355600" indent="-342900" eaLnBrk="1" hangingPunct="1">
              <a:spcBef>
                <a:spcPts val="750"/>
              </a:spcBef>
              <a:tabLst>
                <a:tab pos="355600" algn="l"/>
              </a:tabLst>
            </a:pPr>
            <a:r>
              <a:rPr lang="en-US" sz="1300" smtClean="0">
                <a:solidFill>
                  <a:srgbClr val="009800"/>
                </a:solidFill>
                <a:latin typeface="Webdings" pitchFamily="18" charset="2"/>
                <a:ea typeface="Webdings" pitchFamily="18" charset="2"/>
                <a:cs typeface="Webdings" pitchFamily="18" charset="2"/>
              </a:rPr>
              <a:t></a:t>
            </a:r>
            <a:r>
              <a:rPr lang="en-US" sz="1300" smtClean="0">
                <a:solidFill>
                  <a:srgbClr val="0098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Writes to an open file visible immediately to other users of the same open file</a:t>
            </a:r>
            <a:endParaRPr lang="en-US" sz="130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eaLnBrk="1" hangingPunct="1">
              <a:spcBef>
                <a:spcPts val="750"/>
              </a:spcBef>
              <a:tabLst>
                <a:tab pos="355600" algn="l"/>
              </a:tabLst>
            </a:pPr>
            <a:r>
              <a:rPr lang="en-US" sz="1300" smtClean="0">
                <a:solidFill>
                  <a:srgbClr val="009800"/>
                </a:solidFill>
                <a:latin typeface="Webdings" pitchFamily="18" charset="2"/>
                <a:ea typeface="Webdings" pitchFamily="18" charset="2"/>
                <a:cs typeface="Webdings" pitchFamily="18" charset="2"/>
              </a:rPr>
              <a:t></a:t>
            </a:r>
            <a:r>
              <a:rPr lang="en-US" sz="1300" smtClean="0">
                <a:solidFill>
                  <a:srgbClr val="0098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Sharing file pointer to allow multiple users to read and write</a:t>
            </a:r>
            <a:endParaRPr lang="en-US" sz="130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ctr" eaLnBrk="1" hangingPunct="1">
              <a:spcBef>
                <a:spcPct val="0"/>
              </a:spcBef>
              <a:tabLst>
                <a:tab pos="355600" algn="l"/>
              </a:tabLst>
            </a:pPr>
            <a:r>
              <a:rPr lang="en-US" smtClean="0">
                <a:latin typeface="Arial" charset="0"/>
                <a:cs typeface="Arial" charset="0"/>
              </a:rPr>
              <a:t>concurrently</a:t>
            </a:r>
          </a:p>
          <a:p>
            <a:pPr marL="755650" lvl="1" indent="-285750" eaLnBrk="1" hangingPunct="1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AFS has session semantics</a:t>
            </a:r>
          </a:p>
          <a:p>
            <a:pPr marL="355600" indent="-342900" eaLnBrk="1" hangingPunct="1">
              <a:spcBef>
                <a:spcPts val="750"/>
              </a:spcBef>
              <a:tabLst>
                <a:tab pos="355600" algn="l"/>
              </a:tabLst>
            </a:pPr>
            <a:r>
              <a:rPr lang="en-US" sz="1300" smtClean="0">
                <a:solidFill>
                  <a:srgbClr val="009800"/>
                </a:solidFill>
                <a:latin typeface="Webdings" pitchFamily="18" charset="2"/>
                <a:ea typeface="Webdings" pitchFamily="18" charset="2"/>
                <a:cs typeface="Webdings" pitchFamily="18" charset="2"/>
              </a:rPr>
              <a:t></a:t>
            </a:r>
            <a:r>
              <a:rPr lang="en-US" sz="1300" smtClean="0">
                <a:solidFill>
                  <a:srgbClr val="0098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Writes only visible to sessions starting after the file is closed</a:t>
            </a:r>
            <a:endParaRPr lang="en-US" sz="13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32359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Prote</a:t>
            </a:r>
            <a:r>
              <a:rPr spc="-15" dirty="0"/>
              <a:t>c</a:t>
            </a:r>
            <a:r>
              <a:rPr dirty="0"/>
              <a:t>tion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E5CB8F38-FFF0-4738-B6F7-3F7086AF5EFD}" type="slidenum">
              <a:rPr/>
              <a:pPr>
                <a:defRPr/>
              </a:pPr>
              <a:t>36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4822825" cy="3862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 o</a:t>
            </a:r>
            <a:r>
              <a:rPr spc="-4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ner/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reator</a:t>
            </a:r>
            <a:r>
              <a:rPr spc="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shou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d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 ab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 control: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spc="-4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</a:t>
            </a:r>
            <a:r>
              <a:rPr spc="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ne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spc="-1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y </a:t>
            </a:r>
            <a:r>
              <a:rPr spc="-45" dirty="0">
                <a:latin typeface="Arial"/>
                <a:cs typeface="Arial"/>
              </a:rPr>
              <a:t>w</a:t>
            </a:r>
            <a:r>
              <a:rPr spc="-10" dirty="0">
                <a:latin typeface="Arial"/>
                <a:cs typeface="Arial"/>
              </a:rPr>
              <a:t>ho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4"/>
              </a:spcBef>
              <a:spcAft>
                <a:spcPts val="0"/>
              </a:spcAft>
              <a:buClr>
                <a:srgbClr val="CC6500"/>
              </a:buClr>
              <a:buFont typeface="Wingdings"/>
              <a:buChar char=""/>
              <a:defRPr/>
            </a:pPr>
            <a:endParaRPr sz="2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983200"/>
              </a:buClr>
              <a:buSzPct val="88888"/>
              <a:buFont typeface="Wingdings"/>
              <a:buChar char=""/>
              <a:tabLst>
                <a:tab pos="355600" algn="l"/>
              </a:tabLst>
              <a:defRPr/>
            </a:pPr>
            <a:r>
              <a:rPr spc="15" dirty="0">
                <a:latin typeface="Arial"/>
                <a:cs typeface="Arial"/>
              </a:rPr>
              <a:t>T</a:t>
            </a:r>
            <a:r>
              <a:rPr spc="-2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pes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access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b="1" dirty="0">
                <a:latin typeface="Arial"/>
                <a:cs typeface="Arial"/>
              </a:rPr>
              <a:t>R</a:t>
            </a:r>
            <a:r>
              <a:rPr b="1" spc="-10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ad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b="1" dirty="0">
                <a:latin typeface="Arial"/>
                <a:cs typeface="Arial"/>
              </a:rPr>
              <a:t>Write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b="1" dirty="0">
                <a:latin typeface="Arial"/>
                <a:cs typeface="Arial"/>
              </a:rPr>
              <a:t>E</a:t>
            </a:r>
            <a:r>
              <a:rPr b="1" spc="-10" dirty="0">
                <a:latin typeface="Arial"/>
                <a:cs typeface="Arial"/>
              </a:rPr>
              <a:t>x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10" dirty="0">
                <a:latin typeface="Arial"/>
                <a:cs typeface="Arial"/>
              </a:rPr>
              <a:t>c</a:t>
            </a:r>
            <a:r>
              <a:rPr b="1" dirty="0">
                <a:latin typeface="Arial"/>
                <a:cs typeface="Arial"/>
              </a:rPr>
              <a:t>ute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p</a:t>
            </a:r>
            <a:r>
              <a:rPr b="1" spc="5" dirty="0">
                <a:latin typeface="Arial"/>
                <a:cs typeface="Arial"/>
              </a:rPr>
              <a:t>p</a:t>
            </a:r>
            <a:r>
              <a:rPr b="1" dirty="0">
                <a:latin typeface="Arial"/>
                <a:cs typeface="Arial"/>
              </a:rPr>
              <a:t>end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b="1" dirty="0">
                <a:latin typeface="Arial"/>
                <a:cs typeface="Arial"/>
              </a:rPr>
              <a:t>D</a:t>
            </a:r>
            <a:r>
              <a:rPr b="1" spc="-10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lete</a:t>
            </a:r>
            <a:endParaRPr>
              <a:latin typeface="Arial"/>
              <a:cs typeface="Arial"/>
            </a:endParaRPr>
          </a:p>
          <a:p>
            <a:pPr marL="756285" lvl="1" indent="-286385" fontAlgn="auto">
              <a:spcBef>
                <a:spcPts val="755"/>
              </a:spcBef>
              <a:spcAft>
                <a:spcPts val="0"/>
              </a:spcAft>
              <a:buClr>
                <a:srgbClr val="CC6500"/>
              </a:buClr>
              <a:buSzPct val="80555"/>
              <a:buFont typeface="Wingdings"/>
              <a:buChar char=""/>
              <a:tabLst>
                <a:tab pos="756920" algn="l"/>
              </a:tabLst>
              <a:defRPr/>
            </a:pPr>
            <a:r>
              <a:rPr b="1" dirty="0">
                <a:latin typeface="Arial"/>
                <a:cs typeface="Arial"/>
              </a:rPr>
              <a:t>L</a:t>
            </a:r>
            <a:r>
              <a:rPr b="1" spc="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st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8746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Attributes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1A4601CB-C202-490E-AE3C-0CB61D748055}" type="slidenum">
              <a:rPr/>
              <a:pPr>
                <a:defRPr/>
              </a:pPr>
              <a:t>4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03338"/>
            <a:ext cx="7673975" cy="414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Name </a:t>
            </a:r>
            <a:r>
              <a:rPr lang="en-US">
                <a:latin typeface="Arial" charset="0"/>
              </a:rPr>
              <a:t>– only information kept in human-readable form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Identifier </a:t>
            </a:r>
            <a:r>
              <a:rPr lang="en-US">
                <a:latin typeface="Arial" charset="0"/>
              </a:rPr>
              <a:t>– unique tag (number) identifies file within file system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Type </a:t>
            </a:r>
            <a:r>
              <a:rPr lang="en-US">
                <a:latin typeface="Arial" charset="0"/>
              </a:rPr>
              <a:t>– needed for systems that support different types</a:t>
            </a:r>
          </a:p>
          <a:p>
            <a:pPr marL="355600" indent="-342900">
              <a:spcBef>
                <a:spcPts val="763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Location </a:t>
            </a:r>
            <a:r>
              <a:rPr lang="en-US">
                <a:latin typeface="Arial" charset="0"/>
              </a:rPr>
              <a:t>– pointer to file location on device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Size </a:t>
            </a:r>
            <a:r>
              <a:rPr lang="en-US">
                <a:latin typeface="Arial" charset="0"/>
              </a:rPr>
              <a:t>– current file size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Protection </a:t>
            </a:r>
            <a:r>
              <a:rPr lang="en-US">
                <a:latin typeface="Arial" charset="0"/>
              </a:rPr>
              <a:t>– controls who can do reading, writing, executing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Time, date, and user identification </a:t>
            </a:r>
            <a:r>
              <a:rPr lang="en-US">
                <a:latin typeface="Arial" charset="0"/>
              </a:rPr>
              <a:t>– data for protection, security, and usage monitoring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Information about files are kept in the directory structure, which is maintained on the disk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Many variations, including extended file attributes such as file checksum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Information kept in the directory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332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info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Window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0" dirty="0"/>
              <a:t>a</a:t>
            </a:r>
            <a:r>
              <a:rPr dirty="0"/>
              <a:t>c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OS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</a:p>
        </p:txBody>
      </p:sp>
      <p:sp>
        <p:nvSpPr>
          <p:cNvPr id="10243" name="object 3"/>
          <p:cNvSpPr>
            <a:spLocks noChangeArrowheads="1"/>
          </p:cNvSpPr>
          <p:nvPr/>
        </p:nvSpPr>
        <p:spPr bwMode="auto">
          <a:xfrm>
            <a:off x="3436938" y="896938"/>
            <a:ext cx="2120900" cy="5697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F4606128-898C-4B4B-9CA3-BADC4AAFDBE1}" type="slidenum">
              <a:rPr/>
              <a:pPr>
                <a:defRPr/>
              </a:pPr>
              <a:t>5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622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Operati</a:t>
            </a:r>
            <a:r>
              <a:rPr spc="-15" dirty="0"/>
              <a:t>o</a:t>
            </a:r>
            <a:r>
              <a:rPr dirty="0"/>
              <a:t>ns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67C2866C-359A-469E-9083-2370DF3DEFF8}" type="slidenum">
              <a:rPr/>
              <a:pPr>
                <a:defRPr/>
              </a:pPr>
              <a:t>6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7567613" cy="3765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File is an </a:t>
            </a:r>
            <a:r>
              <a:rPr lang="en-US" b="1">
                <a:latin typeface="Arial" charset="0"/>
              </a:rPr>
              <a:t>abstract data type</a:t>
            </a:r>
            <a:endParaRPr lang="en-US">
              <a:latin typeface="Arial" charset="0"/>
            </a:endParaRP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Create</a:t>
            </a:r>
            <a:endParaRPr lang="en-US">
              <a:latin typeface="Arial" charset="0"/>
            </a:endParaRP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Write – </a:t>
            </a:r>
            <a:r>
              <a:rPr lang="en-US">
                <a:latin typeface="Arial" charset="0"/>
              </a:rPr>
              <a:t>at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write pointer </a:t>
            </a:r>
            <a:r>
              <a:rPr lang="en-US">
                <a:latin typeface="Arial" charset="0"/>
              </a:rPr>
              <a:t>location</a:t>
            </a:r>
          </a:p>
          <a:p>
            <a:pPr marL="355600" indent="-342900">
              <a:spcBef>
                <a:spcPts val="763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Read – </a:t>
            </a:r>
            <a:r>
              <a:rPr lang="en-US">
                <a:latin typeface="Arial" charset="0"/>
              </a:rPr>
              <a:t>at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read pointer </a:t>
            </a:r>
            <a:r>
              <a:rPr lang="en-US">
                <a:latin typeface="Arial" charset="0"/>
              </a:rPr>
              <a:t>location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Reposition within file - </a:t>
            </a:r>
            <a:r>
              <a:rPr lang="en-US" b="1">
                <a:solidFill>
                  <a:srgbClr val="3265FF"/>
                </a:solidFill>
                <a:latin typeface="Arial" charset="0"/>
              </a:rPr>
              <a:t>seek</a:t>
            </a:r>
            <a:endParaRPr lang="en-US">
              <a:latin typeface="Arial" charset="0"/>
            </a:endParaRP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Delete</a:t>
            </a:r>
            <a:endParaRPr lang="en-US">
              <a:latin typeface="Arial" charset="0"/>
            </a:endParaRP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>
                <a:latin typeface="Arial" charset="0"/>
              </a:rPr>
              <a:t>Truncate</a:t>
            </a:r>
            <a:endParaRPr lang="en-US">
              <a:latin typeface="Arial" charset="0"/>
            </a:endParaRP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 i="1">
                <a:latin typeface="Arial" charset="0"/>
              </a:rPr>
              <a:t>Open(F</a:t>
            </a:r>
            <a:r>
              <a:rPr lang="en-US" b="1" i="1" baseline="-21000">
                <a:latin typeface="Arial" charset="0"/>
              </a:rPr>
              <a:t>i</a:t>
            </a:r>
            <a:r>
              <a:rPr lang="en-US" b="1" i="1">
                <a:latin typeface="Arial" charset="0"/>
              </a:rPr>
              <a:t>) </a:t>
            </a:r>
            <a:r>
              <a:rPr lang="en-US">
                <a:latin typeface="Arial" charset="0"/>
              </a:rPr>
              <a:t>– search the directory structure on disk for entry </a:t>
            </a:r>
            <a:r>
              <a:rPr lang="en-US" b="1" i="1">
                <a:latin typeface="Arial" charset="0"/>
              </a:rPr>
              <a:t>F</a:t>
            </a:r>
            <a:r>
              <a:rPr lang="en-US" b="1" i="1" baseline="-21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, and move the content of entry to memory</a:t>
            </a:r>
          </a:p>
          <a:p>
            <a:pPr marL="355600" indent="-342900">
              <a:spcBef>
                <a:spcPts val="75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 b="1" i="1">
                <a:latin typeface="Arial" charset="0"/>
              </a:rPr>
              <a:t>Close (F</a:t>
            </a:r>
            <a:r>
              <a:rPr lang="en-US" b="1" i="1" baseline="-21000">
                <a:latin typeface="Arial" charset="0"/>
              </a:rPr>
              <a:t>i</a:t>
            </a:r>
            <a:r>
              <a:rPr lang="en-US" b="1" i="1">
                <a:latin typeface="Arial" charset="0"/>
              </a:rPr>
              <a:t>) </a:t>
            </a:r>
            <a:r>
              <a:rPr lang="en-US">
                <a:latin typeface="Arial" charset="0"/>
              </a:rPr>
              <a:t>– move the content of entry </a:t>
            </a:r>
            <a:r>
              <a:rPr lang="en-US" b="1" i="1">
                <a:latin typeface="Arial" charset="0"/>
              </a:rPr>
              <a:t>F</a:t>
            </a:r>
            <a:r>
              <a:rPr lang="en-US" b="1" i="1" baseline="-21000">
                <a:latin typeface="Arial" charset="0"/>
              </a:rPr>
              <a:t>i </a:t>
            </a:r>
            <a:r>
              <a:rPr lang="en-US">
                <a:latin typeface="Arial" charset="0"/>
              </a:rPr>
              <a:t>in memory to directory</a:t>
            </a:r>
          </a:p>
          <a:p>
            <a:pPr marL="355600" indent="-342900">
              <a:tabLst>
                <a:tab pos="355600" algn="l"/>
              </a:tabLst>
            </a:pPr>
            <a:r>
              <a:rPr lang="en-US">
                <a:latin typeface="Arial" charset="0"/>
              </a:rPr>
              <a:t>structure on disk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32042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Open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Fil</a:t>
            </a:r>
            <a:r>
              <a:rPr spc="-1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11B09849-7508-4BCD-A7D6-01E9FAD0BF51}" type="slidenum">
              <a:rPr/>
              <a:pPr>
                <a:defRPr/>
              </a:pPr>
              <a:t>7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7142163" cy="292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Several pieces of data are needed to manage open files: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Open-file table</a:t>
            </a:r>
            <a:r>
              <a:rPr lang="en-US">
                <a:latin typeface="Arial" charset="0"/>
              </a:rPr>
              <a:t>: tracks open files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File pointer:	pointer to last read/write location, per process that</a:t>
            </a:r>
          </a:p>
          <a:p>
            <a:pPr marL="355600" indent="-342900">
              <a:tabLst>
                <a:tab pos="355600" algn="l"/>
              </a:tabLst>
            </a:pPr>
            <a:r>
              <a:rPr lang="en-US">
                <a:latin typeface="Arial" charset="0"/>
              </a:rPr>
              <a:t>has the file open</a:t>
            </a:r>
          </a:p>
          <a:p>
            <a:pPr marL="755650" lvl="1" indent="-285750" algn="just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File-open count</a:t>
            </a:r>
            <a:r>
              <a:rPr lang="en-US">
                <a:latin typeface="Arial" charset="0"/>
              </a:rPr>
              <a:t>: counter of number of times a file is open – to allow removal of data from open-file table when last processes closes it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Disk location of the file: cache of data access information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4809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Open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File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Locking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10063" y="6673850"/>
            <a:ext cx="341312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10" dirty="0">
                <a:solidFill>
                  <a:srgbClr val="006598"/>
                </a:solidFill>
                <a:latin typeface="Arial"/>
                <a:cs typeface="Arial"/>
              </a:rPr>
              <a:t>11.10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312863"/>
            <a:ext cx="7581900" cy="4411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Provided by some operating systems and file systems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Similar to reader-writer locks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Shared lock </a:t>
            </a:r>
            <a:r>
              <a:rPr lang="en-US">
                <a:latin typeface="Arial" charset="0"/>
              </a:rPr>
              <a:t>similar to reader lock – several processes can acquire</a:t>
            </a:r>
          </a:p>
          <a:p>
            <a:pPr marL="355600" indent="-342900">
              <a:tabLst>
                <a:tab pos="355600" algn="l"/>
              </a:tabLst>
            </a:pPr>
            <a:r>
              <a:rPr lang="en-US">
                <a:latin typeface="Arial" charset="0"/>
              </a:rPr>
              <a:t>concurrently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Exclusive lock </a:t>
            </a:r>
            <a:r>
              <a:rPr lang="en-US">
                <a:latin typeface="Arial" charset="0"/>
              </a:rPr>
              <a:t>similar to writer lock</a:t>
            </a:r>
          </a:p>
          <a:p>
            <a:pPr marL="755650" lvl="1" indent="-285750">
              <a:buClr>
                <a:srgbClr val="CC6500"/>
              </a:buClr>
              <a:buFont typeface="Wingdings" pitchFamily="2" charset="2"/>
              <a:buChar char=""/>
              <a:tabLst>
                <a:tab pos="355600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60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Mediates access to a file</a:t>
            </a:r>
          </a:p>
          <a:p>
            <a:pPr marL="355600" indent="-342900">
              <a:buClr>
                <a:srgbClr val="983200"/>
              </a:buClr>
              <a:buFont typeface="Wingdings" pitchFamily="2" charset="2"/>
              <a:buChar char=""/>
              <a:tabLst>
                <a:tab pos="355600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600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Mandatory or advisory: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Mandatory </a:t>
            </a:r>
            <a:r>
              <a:rPr lang="en-US">
                <a:latin typeface="Arial" charset="0"/>
              </a:rPr>
              <a:t>– access is denied depending on locks held and</a:t>
            </a:r>
          </a:p>
          <a:p>
            <a:pPr marL="355600" indent="-342900">
              <a:tabLst>
                <a:tab pos="355600" algn="l"/>
              </a:tabLst>
            </a:pPr>
            <a:r>
              <a:rPr lang="en-US">
                <a:latin typeface="Arial" charset="0"/>
              </a:rPr>
              <a:t>requested</a:t>
            </a:r>
          </a:p>
          <a:p>
            <a:pPr marL="755650" lvl="1" indent="-285750">
              <a:spcBef>
                <a:spcPts val="750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 b="1">
                <a:solidFill>
                  <a:srgbClr val="3265FF"/>
                </a:solidFill>
                <a:latin typeface="Arial" charset="0"/>
              </a:rPr>
              <a:t>Advisory </a:t>
            </a:r>
            <a:r>
              <a:rPr lang="en-US">
                <a:latin typeface="Arial" charset="0"/>
              </a:rPr>
              <a:t>– processes can find status of locks and decide what to 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3157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File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Structure</a:t>
            </a:r>
          </a:p>
        </p:txBody>
      </p:sp>
      <p:sp>
        <p:nvSpPr>
          <p:cNvPr id="4" name="object 4"/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>
                <a:solidFill>
                  <a:srgbClr val="006598"/>
                </a:solidFill>
              </a:rPr>
              <a:t>S</a:t>
            </a:r>
            <a:r>
              <a:rPr spc="-5">
                <a:solidFill>
                  <a:srgbClr val="006598"/>
                </a:solidFill>
              </a:rPr>
              <a:t>ilbe</a:t>
            </a:r>
            <a:r>
              <a:rPr spc="-10">
                <a:solidFill>
                  <a:srgbClr val="006598"/>
                </a:solidFill>
              </a:rPr>
              <a:t>rs</a:t>
            </a:r>
            <a:r>
              <a:rPr>
                <a:solidFill>
                  <a:srgbClr val="006598"/>
                </a:solidFill>
              </a:rPr>
              <a:t>c</a:t>
            </a:r>
            <a:r>
              <a:rPr spc="-5">
                <a:solidFill>
                  <a:srgbClr val="006598"/>
                </a:solidFill>
              </a:rPr>
              <a:t>hat</a:t>
            </a:r>
            <a:r>
              <a:rPr spc="0">
                <a:solidFill>
                  <a:srgbClr val="006598"/>
                </a:solidFill>
              </a:rPr>
              <a:t>z</a:t>
            </a:r>
            <a:r>
              <a:rPr spc="-5">
                <a:solidFill>
                  <a:srgbClr val="006598"/>
                </a:solidFill>
              </a:rPr>
              <a:t>,</a:t>
            </a:r>
            <a:r>
              <a:rPr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Gal</a:t>
            </a:r>
            <a:r>
              <a:rPr spc="-5">
                <a:solidFill>
                  <a:srgbClr val="006598"/>
                </a:solidFill>
              </a:rPr>
              <a:t>vin</a:t>
            </a:r>
            <a:r>
              <a:rPr spc="-25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and</a:t>
            </a:r>
            <a:r>
              <a:rPr spc="0">
                <a:solidFill>
                  <a:srgbClr val="006598"/>
                </a:solidFill>
              </a:rPr>
              <a:t> </a:t>
            </a:r>
            <a:r>
              <a:rPr spc="-10">
                <a:solidFill>
                  <a:srgbClr val="006598"/>
                </a:solidFill>
              </a:rPr>
              <a:t>Gagne</a:t>
            </a:r>
            <a:r>
              <a:rPr spc="-5">
                <a:solidFill>
                  <a:srgbClr val="006598"/>
                </a:solidFill>
              </a:rPr>
              <a:t> </a:t>
            </a:r>
            <a:r>
              <a:rPr spc="-20">
                <a:solidFill>
                  <a:srgbClr val="006598"/>
                </a:solidFill>
              </a:rPr>
              <a:t>©</a:t>
            </a:r>
            <a:r>
              <a:rPr spc="-10">
                <a:solidFill>
                  <a:srgbClr val="006598"/>
                </a:solidFill>
              </a:rPr>
              <a:t>2</a:t>
            </a:r>
            <a:r>
              <a:rPr>
                <a:solidFill>
                  <a:srgbClr val="006598"/>
                </a:solidFill>
              </a:rPr>
              <a:t>0</a:t>
            </a:r>
            <a:r>
              <a:rPr spc="-10">
                <a:solidFill>
                  <a:srgbClr val="006598"/>
                </a:solidFill>
              </a:rPr>
              <a:t>13</a:t>
            </a:r>
          </a:p>
        </p:txBody>
      </p:sp>
      <p:sp>
        <p:nvSpPr>
          <p:cNvPr id="5" name="object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r>
              <a:t>11.</a:t>
            </a:r>
            <a:fld id="{7AE59B75-C245-48F3-B6B3-1304A8DE3294}" type="slidenum">
              <a:rPr/>
              <a:pPr>
                <a:defRPr/>
              </a:pPr>
              <a:t>9</a:t>
            </a:fld>
            <a:endParaRPr/>
          </a:p>
        </p:txBody>
      </p:sp>
      <p:sp>
        <p:nvSpPr>
          <p:cNvPr id="6" name="object 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t>Oper</a:t>
            </a:r>
            <a:r>
              <a:rPr spc="-5"/>
              <a:t>ating</a:t>
            </a:r>
            <a:r>
              <a:rPr spc="0"/>
              <a:t> </a:t>
            </a:r>
            <a:r>
              <a:rPr spc="-15"/>
              <a:t>S</a:t>
            </a:r>
            <a:r>
              <a:rPr spc="-25"/>
              <a:t>y</a:t>
            </a:r>
            <a:r>
              <a:t>stem</a:t>
            </a:r>
            <a:r>
              <a:rPr spc="0"/>
              <a:t> </a:t>
            </a:r>
            <a:r>
              <a:t>Conc</a:t>
            </a:r>
            <a:r>
              <a:rPr spc="-15"/>
              <a:t>e</a:t>
            </a:r>
            <a:r>
              <a:rPr spc="-5"/>
              <a:t>pts</a:t>
            </a:r>
            <a:r>
              <a:rPr spc="5"/>
              <a:t> </a:t>
            </a:r>
            <a:r>
              <a:t>–</a:t>
            </a:r>
            <a:r>
              <a:rPr spc="-5"/>
              <a:t> </a:t>
            </a:r>
            <a:r>
              <a:rPr spc="-15"/>
              <a:t>9</a:t>
            </a:r>
            <a:r>
              <a:rPr sz="975" spc="7" baseline="25641"/>
              <a:t>th</a:t>
            </a:r>
            <a:r>
              <a:rPr sz="975" spc="0" baseline="25641"/>
              <a:t> </a:t>
            </a:r>
            <a:r>
              <a:rPr sz="975" spc="-135" baseline="25641"/>
              <a:t> </a:t>
            </a:r>
            <a:r>
              <a:rPr spc="-15"/>
              <a:t>E</a:t>
            </a:r>
            <a:r>
              <a:rPr spc="-5"/>
              <a:t>dition</a:t>
            </a:r>
            <a:endParaRPr spc="0"/>
          </a:p>
        </p:txBody>
      </p:sp>
      <p:sp>
        <p:nvSpPr>
          <p:cNvPr id="3" name="object 3"/>
          <p:cNvSpPr txBox="1"/>
          <p:nvPr/>
        </p:nvSpPr>
        <p:spPr>
          <a:xfrm>
            <a:off x="885825" y="1285875"/>
            <a:ext cx="7480300" cy="427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None - sequence of words, bytes</a:t>
            </a:r>
          </a:p>
          <a:p>
            <a:pPr marL="355600" indent="-342900">
              <a:spcBef>
                <a:spcPts val="538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Simple record structure</a:t>
            </a:r>
          </a:p>
          <a:p>
            <a:pPr marL="755650" lvl="1" indent="-285750">
              <a:spcBef>
                <a:spcPts val="538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Lines</a:t>
            </a:r>
          </a:p>
          <a:p>
            <a:pPr marL="755650" lvl="1" indent="-285750">
              <a:spcBef>
                <a:spcPts val="538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Fixed length</a:t>
            </a:r>
          </a:p>
          <a:p>
            <a:pPr marL="755650" lvl="1" indent="-285750">
              <a:spcBef>
                <a:spcPts val="538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Variable length</a:t>
            </a:r>
          </a:p>
          <a:p>
            <a:pPr marL="355600" indent="-342900">
              <a:spcBef>
                <a:spcPts val="538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Complex Structures</a:t>
            </a:r>
          </a:p>
          <a:p>
            <a:pPr marL="755650" lvl="1" indent="-285750">
              <a:spcBef>
                <a:spcPts val="538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Formatted document</a:t>
            </a:r>
          </a:p>
          <a:p>
            <a:pPr marL="755650" lvl="1" indent="-285750">
              <a:spcBef>
                <a:spcPts val="538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Relocatable load file</a:t>
            </a:r>
          </a:p>
          <a:p>
            <a:pPr marL="355600" indent="-342900">
              <a:lnSpc>
                <a:spcPts val="1938"/>
              </a:lnSpc>
              <a:spcBef>
                <a:spcPts val="788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Can simulate last two with first method by inserting appropriate control characters</a:t>
            </a:r>
          </a:p>
          <a:p>
            <a:pPr marL="355600" indent="-342900">
              <a:spcBef>
                <a:spcPts val="513"/>
              </a:spcBef>
              <a:buClr>
                <a:srgbClr val="983200"/>
              </a:buClr>
              <a:buSzPct val="8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en-US">
                <a:latin typeface="Arial" charset="0"/>
              </a:rPr>
              <a:t>Who decides:</a:t>
            </a:r>
          </a:p>
          <a:p>
            <a:pPr marL="755650" lvl="1" indent="-285750">
              <a:spcBef>
                <a:spcPts val="538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Operating system</a:t>
            </a:r>
          </a:p>
          <a:p>
            <a:pPr marL="755650" lvl="1" indent="-285750">
              <a:spcBef>
                <a:spcPts val="538"/>
              </a:spcBef>
              <a:buClr>
                <a:srgbClr val="CC6500"/>
              </a:buClr>
              <a:buSzPct val="81000"/>
              <a:buFont typeface="Wingdings" pitchFamily="2" charset="2"/>
              <a:buChar char=""/>
              <a:tabLst>
                <a:tab pos="355600" algn="l"/>
              </a:tabLst>
            </a:pPr>
            <a:r>
              <a:rPr lang="en-US">
                <a:latin typeface="Arial" charset="0"/>
              </a:rPr>
              <a:t>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2011</Words>
  <Application>Microsoft Office PowerPoint</Application>
  <PresentationFormat>On-screen Show (4:3)</PresentationFormat>
  <Paragraphs>401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Calibri</vt:lpstr>
      <vt:lpstr>Arial</vt:lpstr>
      <vt:lpstr>Times New Roman</vt:lpstr>
      <vt:lpstr>Wingdings</vt:lpstr>
      <vt:lpstr>Webdings</vt:lpstr>
      <vt:lpstr>Courier New</vt:lpstr>
      <vt:lpstr>MS PGothic</vt:lpstr>
      <vt:lpstr>Symbol</vt:lpstr>
      <vt:lpstr>Office Theme</vt:lpstr>
      <vt:lpstr>Slide 1</vt:lpstr>
      <vt:lpstr>File Concept</vt:lpstr>
      <vt:lpstr>File Structure</vt:lpstr>
      <vt:lpstr>File Attributes</vt:lpstr>
      <vt:lpstr>File info Window on Mac OS X</vt:lpstr>
      <vt:lpstr>File Operations</vt:lpstr>
      <vt:lpstr>Open Files</vt:lpstr>
      <vt:lpstr>Open File Locking</vt:lpstr>
      <vt:lpstr>File Structure</vt:lpstr>
      <vt:lpstr>Sequential-access File</vt:lpstr>
      <vt:lpstr>Access Methods</vt:lpstr>
      <vt:lpstr>Slide 12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Milan</cp:lastModifiedBy>
  <cp:revision>2</cp:revision>
  <dcterms:created xsi:type="dcterms:W3CDTF">2018-03-12T08:32:01Z</dcterms:created>
  <dcterms:modified xsi:type="dcterms:W3CDTF">2018-03-12T07:51:18Z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2018-03-12T00:00:00Z</vt:filetime>
  </property>
  <property fmtid="{D5CDD505-2E9C-101B-9397-08002B2CF9AE}" pid="3" name="LastSaved">
    <vt:filetime>2018-03-12T00:00:00Z</vt:filetime>
  </property>
</Properties>
</file>