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C23E-40F6-4F2C-8923-9A1DB943F393}" type="datetime1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F96E5-A16E-45B6-A5EA-79DEFBF9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687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436C9-0BB7-465E-834C-4F37767109A1}" type="datetime1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F2C4C-EE29-431C-8597-2231EAAF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71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F2C4C-EE29-431C-8597-2231EAAF525E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8AD213D-F99D-40FE-A61F-FED7EB7153FD}" type="datetime1">
              <a:rPr lang="en-US" smtClean="0"/>
              <a:t>6/6/2019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F2C4C-EE29-431C-8597-2231EAAF525E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A56187D-0270-4334-BCE9-527040573FBA}" type="datetime1">
              <a:rPr lang="en-US" smtClean="0"/>
              <a:t>6/6/2019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659E-105D-4A13-BC76-CDBADF28E882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24B-1190-4C10-BE5F-50F26C92D92B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D0A0-6A2C-4381-AE88-854B885E8F55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8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4780-CD8D-4827-8640-C27359299344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18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CC8B-0560-4869-98D3-4F7CF6941BED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8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4204-B87F-4ECE-8293-32706275A16E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2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04DD-B3F6-4FB5-AE66-69DFCD4FDDA5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3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A56F-9077-48EF-93B6-BEF0C477CB35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3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CDD0-CA2A-4CAD-A40E-C24A4000EC50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2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855-86B2-41F1-AA0E-F6E0CA77A9DB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8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0709-3401-4277-BF1D-C9ACA55C7CBE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FD8-4269-4125-B10A-D3AB77ABDBEE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8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6DD5-FB1B-4E5F-B06A-657CF1FA62B7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9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D124-D7B2-4611-AAD4-DA6D2B1BE757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9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234F-E2AF-4A3A-9024-0D4229CBCCE5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A846-3B99-409F-BF77-682602043B68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7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2B6C-5C35-4E8B-91AC-7A7ECCA3DE2F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0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306B-2294-4B93-8A65-E3FC74ED20D4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3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1879480"/>
            <a:ext cx="6751097" cy="905033"/>
          </a:xfrm>
        </p:spPr>
        <p:txBody>
          <a:bodyPr/>
          <a:lstStyle/>
          <a:p>
            <a:r>
              <a:rPr lang="en-US" dirty="0" smtClean="0"/>
              <a:t>Presentation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760" y="3151182"/>
            <a:ext cx="3041275" cy="1241822"/>
          </a:xfrm>
        </p:spPr>
        <p:txBody>
          <a:bodyPr>
            <a:normAutofit fontScale="77500" lnSpcReduction="20000"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dirty="0" smtClean="0"/>
              <a:t>CD Audio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dirty="0" smtClean="0"/>
              <a:t>CD ROM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dirty="0" smtClean="0"/>
              <a:t>Extended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B8A7-3D17-4F00-8828-940C869D585A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CD-ROM extended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jointly by </a:t>
            </a:r>
            <a:r>
              <a:rPr lang="en-US" dirty="0"/>
              <a:t>S</a:t>
            </a:r>
            <a:r>
              <a:rPr lang="en-US" dirty="0" smtClean="0"/>
              <a:t>ony, Philips and Microsoft in 1989. </a:t>
            </a:r>
          </a:p>
          <a:p>
            <a:r>
              <a:rPr lang="en-US" dirty="0">
                <a:effectLst/>
              </a:rPr>
              <a:t>Defines two new types of sectors that enable it to read and display data, graphics, video, and audio at the same time</a:t>
            </a:r>
            <a:r>
              <a:rPr lang="en-US" dirty="0" smtClean="0">
                <a:effectLst/>
              </a:rPr>
              <a:t>.</a:t>
            </a:r>
            <a:endParaRPr lang="en-US" dirty="0"/>
          </a:p>
          <a:p>
            <a:r>
              <a:rPr lang="en-US" dirty="0" smtClean="0"/>
              <a:t>Uses CD-ROM mode 2 to define actual blocks.</a:t>
            </a:r>
          </a:p>
          <a:p>
            <a:r>
              <a:rPr lang="en-US" dirty="0" smtClean="0"/>
              <a:t>Two forms.</a:t>
            </a:r>
          </a:p>
          <a:p>
            <a:pPr lvl="1"/>
            <a:r>
              <a:rPr lang="en-US" dirty="0" smtClean="0"/>
              <a:t>Form </a:t>
            </a:r>
            <a:r>
              <a:rPr lang="en-US" dirty="0" smtClean="0"/>
              <a:t>1</a:t>
            </a:r>
          </a:p>
          <a:p>
            <a:pPr lvl="2"/>
            <a:r>
              <a:rPr lang="en-US" dirty="0" smtClean="0"/>
              <a:t>Improved error handling.</a:t>
            </a:r>
            <a:endParaRPr lang="en-US" dirty="0" smtClean="0"/>
          </a:p>
          <a:p>
            <a:pPr lvl="1"/>
            <a:r>
              <a:rPr lang="en-US" dirty="0" smtClean="0"/>
              <a:t>Form </a:t>
            </a:r>
            <a:r>
              <a:rPr lang="en-US" dirty="0" smtClean="0"/>
              <a:t>2</a:t>
            </a:r>
          </a:p>
          <a:p>
            <a:pPr lvl="2"/>
            <a:r>
              <a:rPr lang="en-US" dirty="0" smtClean="0"/>
              <a:t>Used for compressed audio, video or picture. 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E96F-C835-4C00-A306-DABDE0E02858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Cd-rom</a:t>
            </a:r>
            <a:r>
              <a:rPr lang="en-US" dirty="0" smtClean="0"/>
              <a:t>/xa Formats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28" y="1746583"/>
            <a:ext cx="6918158" cy="49216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00-B617-4985-A860-0D738DB50D73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809337"/>
            <a:ext cx="7765321" cy="132632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 !!!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2855-86B2-41F1-AA0E-F6E0CA77A9DB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0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7" y="69011"/>
            <a:ext cx="8131491" cy="18669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58" y="1457865"/>
            <a:ext cx="8235006" cy="4425412"/>
          </a:xfrm>
        </p:spPr>
        <p:txBody>
          <a:bodyPr>
            <a:noAutofit/>
          </a:bodyPr>
          <a:lstStyle/>
          <a:p>
            <a:r>
              <a:rPr lang="en-US" sz="2400" dirty="0" smtClean="0"/>
              <a:t>CD Audio</a:t>
            </a:r>
          </a:p>
          <a:p>
            <a:pPr lvl="1"/>
            <a:r>
              <a:rPr lang="en-US" sz="2000" dirty="0"/>
              <a:t>A music CD that can be played in </a:t>
            </a:r>
            <a:r>
              <a:rPr lang="en-US" sz="2000" dirty="0" smtClean="0"/>
              <a:t>any standard </a:t>
            </a:r>
            <a:r>
              <a:rPr lang="en-US" sz="2000" dirty="0"/>
              <a:t>CD player.</a:t>
            </a:r>
          </a:p>
          <a:p>
            <a:pPr lvl="1"/>
            <a:r>
              <a:rPr lang="en-US" sz="2000" dirty="0"/>
              <a:t>Music is stored on Audio CDs as uncompressed digital data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CD ROM</a:t>
            </a:r>
          </a:p>
          <a:p>
            <a:pPr lvl="1"/>
            <a:r>
              <a:rPr lang="en-US" sz="2000" dirty="0" smtClean="0"/>
              <a:t>Stands for Compact Disk Read Only Memory.</a:t>
            </a:r>
          </a:p>
          <a:p>
            <a:pPr lvl="1"/>
            <a:r>
              <a:rPr lang="en-US" sz="2000" dirty="0">
                <a:effectLst/>
              </a:rPr>
              <a:t>CD that can be read by a computer with an optical </a:t>
            </a:r>
            <a:r>
              <a:rPr lang="en-US" sz="2000" dirty="0" smtClean="0">
                <a:effectLst/>
              </a:rPr>
              <a:t>drive.</a:t>
            </a:r>
            <a:endParaRPr lang="en-US" sz="2000" dirty="0" smtClean="0"/>
          </a:p>
          <a:p>
            <a:r>
              <a:rPr lang="en-US" sz="2400" dirty="0" smtClean="0"/>
              <a:t>Extended Architecture</a:t>
            </a:r>
          </a:p>
          <a:p>
            <a:pPr lvl="1"/>
            <a:r>
              <a:rPr lang="en-US" sz="2000" dirty="0">
                <a:effectLst/>
              </a:rPr>
              <a:t>M</a:t>
            </a:r>
            <a:r>
              <a:rPr lang="en-US" sz="2000" dirty="0" smtClean="0">
                <a:effectLst/>
              </a:rPr>
              <a:t>odification </a:t>
            </a:r>
            <a:r>
              <a:rPr lang="en-US" sz="2000" dirty="0">
                <a:effectLst/>
              </a:rPr>
              <a:t>of </a:t>
            </a:r>
            <a:r>
              <a:rPr lang="en-US" sz="2000" dirty="0" smtClean="0">
                <a:effectLst/>
              </a:rPr>
              <a:t>CD-ROM.</a:t>
            </a:r>
          </a:p>
          <a:p>
            <a:pPr lvl="1"/>
            <a:r>
              <a:rPr lang="en-US" sz="2000" dirty="0" smtClean="0">
                <a:effectLst/>
              </a:rPr>
              <a:t>Provide better video and audio playback functionality from a disc.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0053-00CB-4BE8-8E4B-BF779C6E2E22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audio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44" y="1631827"/>
            <a:ext cx="4492925" cy="44929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5E78-49B0-417B-A66F-9912B1D37BA0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4391000"/>
          </a:xfrm>
        </p:spPr>
        <p:txBody>
          <a:bodyPr/>
          <a:lstStyle/>
          <a:p>
            <a:r>
              <a:rPr lang="en-US" dirty="0">
                <a:effectLst/>
              </a:rPr>
              <a:t>N</a:t>
            </a:r>
            <a:r>
              <a:rPr lang="en-US" dirty="0" smtClean="0">
                <a:effectLst/>
              </a:rPr>
              <a:t>o </a:t>
            </a:r>
            <a:r>
              <a:rPr lang="en-US" dirty="0">
                <a:effectLst/>
              </a:rPr>
              <a:t>data is lost and quality is very </a:t>
            </a:r>
            <a:r>
              <a:rPr lang="en-US" dirty="0" smtClean="0">
                <a:effectLst/>
              </a:rPr>
              <a:t>high.</a:t>
            </a:r>
          </a:p>
          <a:p>
            <a:r>
              <a:rPr lang="en-US" dirty="0">
                <a:effectLst/>
              </a:rPr>
              <a:t>N</a:t>
            </a:r>
            <a:r>
              <a:rPr lang="en-US" dirty="0" smtClean="0">
                <a:effectLst/>
              </a:rPr>
              <a:t>ot </a:t>
            </a:r>
            <a:r>
              <a:rPr lang="en-US" dirty="0">
                <a:effectLst/>
              </a:rPr>
              <a:t>possible to copy a track from an Audio </a:t>
            </a:r>
            <a:r>
              <a:rPr lang="en-US" dirty="0" smtClean="0">
                <a:effectLst/>
              </a:rPr>
              <a:t>CD.</a:t>
            </a:r>
          </a:p>
          <a:p>
            <a:r>
              <a:rPr lang="en-US" dirty="0" smtClean="0">
                <a:effectLst/>
              </a:rPr>
              <a:t>But can be copied using ripping tools.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Different than Data CD.</a:t>
            </a:r>
          </a:p>
          <a:p>
            <a:r>
              <a:rPr lang="en-US" dirty="0">
                <a:effectLst/>
              </a:rPr>
              <a:t>A</a:t>
            </a:r>
            <a:r>
              <a:rPr lang="en-US" dirty="0" smtClean="0">
                <a:effectLst/>
              </a:rPr>
              <a:t>udio </a:t>
            </a:r>
            <a:r>
              <a:rPr lang="en-US" dirty="0">
                <a:effectLst/>
              </a:rPr>
              <a:t>CD format is typically referred to as a CDA file (.</a:t>
            </a:r>
            <a:r>
              <a:rPr lang="en-US" dirty="0" err="1">
                <a:effectLst/>
              </a:rPr>
              <a:t>cda</a:t>
            </a:r>
            <a:r>
              <a:rPr lang="en-US" dirty="0" smtClean="0">
                <a:effectLst/>
              </a:rPr>
              <a:t>).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Converting a 44.1 kHz WAV file to CDA introduces no noise, distortion or coloration to the sound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U</a:t>
            </a:r>
            <a:r>
              <a:rPr lang="en-US" dirty="0" smtClean="0">
                <a:effectLst/>
              </a:rPr>
              <a:t>ses </a:t>
            </a:r>
            <a:r>
              <a:rPr lang="en-US" dirty="0">
                <a:effectLst/>
              </a:rPr>
              <a:t>a sample rate of 44.1 </a:t>
            </a:r>
            <a:r>
              <a:rPr lang="en-US" dirty="0" smtClean="0">
                <a:effectLst/>
              </a:rPr>
              <a:t>kHz </a:t>
            </a:r>
            <a:r>
              <a:rPr lang="en-US" dirty="0">
                <a:effectLst/>
              </a:rPr>
              <a:t>for stereo </a:t>
            </a:r>
            <a:r>
              <a:rPr lang="en-US" dirty="0" smtClean="0">
                <a:effectLst/>
              </a:rPr>
              <a:t>audio.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33E2-C7E2-484D-AABA-F342B961A9D4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rom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3" y="1646927"/>
            <a:ext cx="4551887" cy="455188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55A3-4BCA-4789-AAEF-620FC51CB39F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The "ROM" part of the term means the data on the disc is "read-only," or cannot be altered or erased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C</a:t>
            </a:r>
            <a:r>
              <a:rPr lang="en-US" dirty="0" smtClean="0">
                <a:effectLst/>
              </a:rPr>
              <a:t>an </a:t>
            </a:r>
            <a:r>
              <a:rPr lang="en-US" dirty="0">
                <a:effectLst/>
              </a:rPr>
              <a:t>hold up to 700 MB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Disks are made from a 1.2 mm thick disk of polycarbonate plastic, with a thin layer of aluminum to make a reflecting surface.</a:t>
            </a:r>
          </a:p>
          <a:p>
            <a:r>
              <a:rPr lang="en-US" dirty="0" smtClean="0">
                <a:effectLst/>
              </a:rPr>
              <a:t>common size is 120 mm.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CD-ROMs share </a:t>
            </a: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same technology as audio CDs, but they are formatted </a:t>
            </a:r>
            <a:r>
              <a:rPr lang="en-US" dirty="0" smtClean="0">
                <a:effectLst/>
              </a:rPr>
              <a:t>differently.</a:t>
            </a:r>
          </a:p>
          <a:p>
            <a:r>
              <a:rPr lang="en-US" dirty="0" smtClean="0">
                <a:effectLst/>
              </a:rPr>
              <a:t>Can store many types of data</a:t>
            </a:r>
            <a:r>
              <a:rPr lang="en-US" dirty="0" smtClean="0">
                <a:effectLst/>
              </a:rPr>
              <a:t>.(audio, video, images, documents, etc.)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7AFE-61C7-4299-885E-2A8D5B9ADBA7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Cd-rom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911831"/>
          </a:xfrm>
        </p:spPr>
        <p:txBody>
          <a:bodyPr/>
          <a:lstStyle/>
          <a:p>
            <a:r>
              <a:rPr lang="en-US" dirty="0" smtClean="0"/>
              <a:t>A CD-ROM sector contains 2352 bytes, divided into 98 24-byte frames.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13" y="3168037"/>
            <a:ext cx="7329988" cy="248680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BB56-83BE-4618-9E1F-30B88FB8123F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speeds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7" y="1776117"/>
            <a:ext cx="7749051" cy="432389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BE70-515A-473B-A0AD-7D785692A49E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capacity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6" y="1821073"/>
            <a:ext cx="8855242" cy="344008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35822" y="5392717"/>
            <a:ext cx="6064370" cy="52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Note : 90 and 99 minute discs are not standard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77AD-8B08-4191-8470-19855A23A272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275</TotalTime>
  <Words>388</Words>
  <Application>Microsoft Office PowerPoint</Application>
  <PresentationFormat>On-screen Show (4:3)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Damask</vt:lpstr>
      <vt:lpstr>Presentation on</vt:lpstr>
      <vt:lpstr>Introduction</vt:lpstr>
      <vt:lpstr>CD audio</vt:lpstr>
      <vt:lpstr>CD audio</vt:lpstr>
      <vt:lpstr>Cd rom</vt:lpstr>
      <vt:lpstr>CD rom</vt:lpstr>
      <vt:lpstr>Cd-rom formats</vt:lpstr>
      <vt:lpstr>Data transfer speeds</vt:lpstr>
      <vt:lpstr>Cd capacity</vt:lpstr>
      <vt:lpstr>CD-ROM extended architecture</vt:lpstr>
      <vt:lpstr>Cd-rom/xa Formats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Ajit Nakarmi</dc:creator>
  <cp:lastModifiedBy>Ajit Nakarmi</cp:lastModifiedBy>
  <cp:revision>25</cp:revision>
  <dcterms:created xsi:type="dcterms:W3CDTF">2019-06-04T15:10:52Z</dcterms:created>
  <dcterms:modified xsi:type="dcterms:W3CDTF">2019-06-06T03:51:02Z</dcterms:modified>
</cp:coreProperties>
</file>