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8" y="-2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1F157-9DEE-4E29-BC70-1EBA79F9CB5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AA5D0-ACFA-4D9B-9E7A-73A5145BF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AA5D0-ACFA-4D9B-9E7A-73A5145BF5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0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Database Connectivity in PHP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MySQL?</a:t>
            </a:r>
          </a:p>
          <a:p>
            <a:pPr lvl="1"/>
            <a:r>
              <a:rPr lang="en-US" dirty="0"/>
              <a:t>multi-user, multi-threaded SQL database </a:t>
            </a:r>
            <a:r>
              <a:rPr lang="en-US" dirty="0" smtClean="0"/>
              <a:t>server.</a:t>
            </a:r>
          </a:p>
          <a:p>
            <a:pPr lvl="1"/>
            <a:r>
              <a:rPr lang="en-US" dirty="0"/>
              <a:t>SQL (Structured Query Language) is the most popular and standardized database language in the </a:t>
            </a:r>
            <a:r>
              <a:rPr lang="en-US" dirty="0" smtClean="0"/>
              <a:t>world.</a:t>
            </a:r>
          </a:p>
          <a:p>
            <a:pPr lvl="1"/>
            <a:r>
              <a:rPr lang="en-US" dirty="0"/>
              <a:t>MySQL is a client/server implementation that consists of a server daemon </a:t>
            </a:r>
            <a:r>
              <a:rPr lang="en-US" dirty="0" err="1"/>
              <a:t>mysqld</a:t>
            </a:r>
            <a:r>
              <a:rPr lang="en-US" dirty="0"/>
              <a:t> and many </a:t>
            </a:r>
            <a:r>
              <a:rPr lang="en-US" dirty="0" smtClean="0"/>
              <a:t>different </a:t>
            </a:r>
            <a:r>
              <a:rPr lang="en-US" dirty="0"/>
              <a:t>client programs and </a:t>
            </a:r>
            <a:r>
              <a:rPr lang="en-US" dirty="0" smtClean="0"/>
              <a:t>libraries.</a:t>
            </a:r>
          </a:p>
          <a:p>
            <a:pPr lvl="1"/>
            <a:r>
              <a:rPr lang="en-US" dirty="0"/>
              <a:t> SQL is a standardized language that makes it easy to store, update and access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6689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Table</a:t>
            </a:r>
          </a:p>
          <a:p>
            <a:pPr lvl="1"/>
            <a:r>
              <a:rPr lang="en-US" dirty="0"/>
              <a:t> CREATE TABLE statement is used to create a table in </a:t>
            </a:r>
            <a:r>
              <a:rPr lang="en-US" dirty="0" smtClean="0"/>
              <a:t>MySQL</a:t>
            </a:r>
          </a:p>
          <a:p>
            <a:pPr marL="457200" lvl="1" indent="0">
              <a:buNone/>
            </a:pPr>
            <a:r>
              <a:rPr lang="en-US" b="1" dirty="0"/>
              <a:t>Syntax: 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 </a:t>
            </a:r>
          </a:p>
          <a:p>
            <a:pPr marL="457200" lvl="1" indent="0">
              <a:buNone/>
            </a:pPr>
            <a:r>
              <a:rPr lang="en-US" dirty="0"/>
              <a:t>column_name1 </a:t>
            </a:r>
            <a:r>
              <a:rPr lang="en-US" dirty="0" err="1"/>
              <a:t>data_type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column_name2 </a:t>
            </a:r>
            <a:r>
              <a:rPr lang="en-US" dirty="0" err="1"/>
              <a:t>data_type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column_name3 </a:t>
            </a:r>
            <a:r>
              <a:rPr lang="en-US" dirty="0" err="1"/>
              <a:t>data_type</a:t>
            </a:r>
            <a:r>
              <a:rPr lang="en-US" dirty="0"/>
              <a:t>, </a:t>
            </a:r>
          </a:p>
          <a:p>
            <a:pPr marL="457200" lvl="1" indent="0">
              <a:buNone/>
            </a:pPr>
            <a:r>
              <a:rPr lang="en-US" dirty="0"/>
              <a:t>.... </a:t>
            </a:r>
          </a:p>
          <a:p>
            <a:pPr marL="457200" lvl="1" indent="0">
              <a:buNone/>
            </a:pP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/>
              <a:t>must add the CREATE TABLE statement to the </a:t>
            </a:r>
            <a:r>
              <a:rPr lang="en-US" dirty="0" err="1"/>
              <a:t>mysql_query</a:t>
            </a:r>
            <a:r>
              <a:rPr lang="en-US" dirty="0"/>
              <a:t>() function to execute the command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(“</a:t>
            </a:r>
            <a:r>
              <a:rPr lang="en-US" dirty="0" err="1"/>
              <a:t>localhost</a:t>
            </a:r>
            <a:r>
              <a:rPr lang="en-US" dirty="0"/>
              <a:t>”,”root”,”“);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(!$con) </a:t>
            </a:r>
            <a:r>
              <a:rPr lang="en-US" dirty="0" smtClean="0"/>
              <a:t>{ </a:t>
            </a:r>
            <a:r>
              <a:rPr lang="en-US" dirty="0"/>
              <a:t>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</a:t>
            </a:r>
            <a:r>
              <a:rPr lang="en-US" dirty="0" smtClean="0"/>
              <a:t>Create database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mysql_query</a:t>
            </a:r>
            <a:r>
              <a:rPr lang="en-US" dirty="0"/>
              <a:t>("CREATE DATABASE my_</a:t>
            </a:r>
            <a:r>
              <a:rPr lang="en-US" dirty="0" err="1"/>
              <a:t>db</a:t>
            </a:r>
            <a:r>
              <a:rPr lang="en-US" dirty="0"/>
              <a:t>",$con))    {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"Database created";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else </a:t>
            </a:r>
            <a:r>
              <a:rPr lang="en-US" dirty="0"/>
              <a:t>{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"Error creating database: " . </a:t>
            </a:r>
            <a:r>
              <a:rPr lang="en-US" dirty="0" err="1"/>
              <a:t>mysql_error</a:t>
            </a:r>
            <a:r>
              <a:rPr lang="en-US" dirty="0"/>
              <a:t>();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Create table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mysql_select_db</a:t>
            </a:r>
            <a:r>
              <a:rPr lang="en-US" dirty="0"/>
              <a:t>("</a:t>
            </a:r>
            <a:r>
              <a:rPr lang="en-US" dirty="0" err="1"/>
              <a:t>my_db</a:t>
            </a:r>
            <a:r>
              <a:rPr lang="en-US" dirty="0"/>
              <a:t>", 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sql</a:t>
            </a:r>
            <a:r>
              <a:rPr lang="en-US" dirty="0"/>
              <a:t> = "CREATE TABLE Persons (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(15),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(15), Age </a:t>
            </a:r>
            <a:r>
              <a:rPr lang="en-US" dirty="0" err="1"/>
              <a:t>int</a:t>
            </a:r>
            <a:r>
              <a:rPr lang="en-US" dirty="0"/>
              <a:t> )";</a:t>
            </a:r>
          </a:p>
          <a:p>
            <a:pPr marL="457200" lvl="1" indent="0">
              <a:buNone/>
            </a:pPr>
            <a:r>
              <a:rPr lang="en-US" dirty="0"/>
              <a:t>// Execute query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,$con);</a:t>
            </a:r>
          </a:p>
          <a:p>
            <a:pPr marL="457200" lvl="1" indent="0">
              <a:buNone/>
            </a:pPr>
            <a:r>
              <a:rPr lang="en-US" dirty="0" err="1"/>
              <a:t>mysql_close</a:t>
            </a:r>
            <a:r>
              <a:rPr lang="en-US" dirty="0"/>
              <a:t>($con);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5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database </a:t>
            </a:r>
            <a:r>
              <a:rPr lang="en-US" dirty="0"/>
              <a:t>must be selected before a table can be created. 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is selected with the </a:t>
            </a:r>
            <a:r>
              <a:rPr lang="en-US" dirty="0" err="1"/>
              <a:t>mysql_select_db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you create a database field of type </a:t>
            </a:r>
            <a:r>
              <a:rPr lang="en-US" dirty="0" err="1"/>
              <a:t>varchar</a:t>
            </a:r>
            <a:r>
              <a:rPr lang="en-US" dirty="0"/>
              <a:t>, you must specify the maximum length of the field, e.g. </a:t>
            </a:r>
            <a:r>
              <a:rPr lang="en-US" dirty="0" err="1"/>
              <a:t>varchar</a:t>
            </a:r>
            <a:r>
              <a:rPr lang="en-US" dirty="0"/>
              <a:t>(15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data type specifies what type of data the column can hold.</a:t>
            </a:r>
          </a:p>
        </p:txBody>
      </p:sp>
    </p:spTree>
    <p:extLst>
      <p:ext uri="{BB962C8B-B14F-4D97-AF65-F5344CB8AC3E}">
        <p14:creationId xmlns:p14="http://schemas.microsoft.com/office/powerpoint/2010/main" val="8736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Primary Keys and Auto Increment Fields</a:t>
            </a:r>
          </a:p>
          <a:p>
            <a:pPr lvl="1"/>
            <a:r>
              <a:rPr lang="en-US" dirty="0"/>
              <a:t> primary key is used to uniquely identify the rows in a </a:t>
            </a:r>
            <a:r>
              <a:rPr lang="en-US" dirty="0" smtClean="0"/>
              <a:t>table.</a:t>
            </a:r>
          </a:p>
          <a:p>
            <a:pPr lvl="1"/>
            <a:r>
              <a:rPr lang="en-US" dirty="0"/>
              <a:t>primary key value must be unique within the </a:t>
            </a:r>
            <a:r>
              <a:rPr lang="en-US" dirty="0" smtClean="0"/>
              <a:t>table.</a:t>
            </a:r>
          </a:p>
          <a:p>
            <a:pPr lvl="1"/>
            <a:r>
              <a:rPr lang="en-US" dirty="0"/>
              <a:t>primary key field cannot be null because the database engine requires a value to locate the </a:t>
            </a:r>
            <a:r>
              <a:rPr lang="en-US" dirty="0" smtClean="0"/>
              <a:t>record.</a:t>
            </a:r>
          </a:p>
          <a:p>
            <a:pPr lvl="1"/>
            <a:r>
              <a:rPr lang="en-US" dirty="0"/>
              <a:t>AUTO_INCREMENT automatically increases the value of the field by 1 each time a new record is </a:t>
            </a:r>
            <a:r>
              <a:rPr lang="en-US" dirty="0" smtClean="0"/>
              <a:t>added.</a:t>
            </a:r>
          </a:p>
          <a:p>
            <a:pPr lvl="1"/>
            <a:r>
              <a:rPr lang="en-US" dirty="0"/>
              <a:t>primary key field cannot be null, we must add the NOT NULL setting to the field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"CREATE TABLE </a:t>
            </a:r>
            <a:r>
              <a:rPr lang="en-US" dirty="0" smtClean="0"/>
              <a:t>Persons </a:t>
            </a:r>
          </a:p>
          <a:p>
            <a:pPr marL="457200" lvl="1" indent="0">
              <a:buNone/>
            </a:pPr>
            <a:r>
              <a:rPr lang="en-US" dirty="0" smtClean="0"/>
              <a:t>( </a:t>
            </a:r>
          </a:p>
          <a:p>
            <a:pPr marL="457200" lvl="1" indent="0">
              <a:buNone/>
            </a:pP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 AUTO_INCREMENT,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PRIMARY </a:t>
            </a:r>
            <a:r>
              <a:rPr lang="en-US" dirty="0"/>
              <a:t>KEY(</a:t>
            </a:r>
            <a:r>
              <a:rPr lang="en-US" dirty="0" err="1"/>
              <a:t>personID</a:t>
            </a:r>
            <a:r>
              <a:rPr lang="en-US" dirty="0"/>
              <a:t>),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/>
              <a:t>varchar</a:t>
            </a:r>
            <a:r>
              <a:rPr lang="en-US" dirty="0"/>
              <a:t>(15</a:t>
            </a:r>
            <a:r>
              <a:rPr lang="en-US" dirty="0" smtClean="0"/>
              <a:t>),</a:t>
            </a:r>
          </a:p>
          <a:p>
            <a:pPr marL="457200" lvl="1" indent="0">
              <a:buNone/>
            </a:pP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(15),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Age </a:t>
            </a:r>
            <a:r>
              <a:rPr lang="en-US" dirty="0" err="1"/>
              <a:t>int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)"; </a:t>
            </a:r>
          </a:p>
          <a:p>
            <a:pPr marL="457200" lvl="1" indent="0">
              <a:buNone/>
            </a:pPr>
            <a:r>
              <a:rPr lang="en-US" dirty="0" err="1" smtClean="0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,$con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/>
              <a:t>Insert Data Into a Database Table</a:t>
            </a:r>
            <a:endParaRPr lang="en-US" dirty="0" smtClean="0"/>
          </a:p>
          <a:p>
            <a:pPr lvl="1"/>
            <a:r>
              <a:rPr lang="en-US" dirty="0"/>
              <a:t> INSERT INTO statement is used to add new records to a database table </a:t>
            </a:r>
            <a:endParaRPr lang="en-US" dirty="0" smtClean="0"/>
          </a:p>
          <a:p>
            <a:pPr lvl="1"/>
            <a:r>
              <a:rPr lang="en-US" dirty="0"/>
              <a:t>It is possible to write the INSERT INTO statement in two forms</a:t>
            </a:r>
            <a:r>
              <a:rPr lang="en-US" dirty="0" smtClean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The first form doesn't specify the column names where the data will be inserted, only their values: </a:t>
            </a:r>
            <a:r>
              <a:rPr lang="en-US" b="1" dirty="0"/>
              <a:t>INSERT INTO </a:t>
            </a:r>
            <a:r>
              <a:rPr lang="en-US" b="1" dirty="0" err="1"/>
              <a:t>table_name</a:t>
            </a:r>
            <a:r>
              <a:rPr lang="en-US" b="1" dirty="0"/>
              <a:t> </a:t>
            </a:r>
            <a:r>
              <a:rPr lang="en-US" dirty="0"/>
              <a:t>VALUES (value1, value2, value3,...)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second form specifies both the column names and the values to be inserted: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INSERT </a:t>
            </a:r>
            <a:r>
              <a:rPr lang="en-US" b="1" dirty="0"/>
              <a:t>INTO </a:t>
            </a:r>
            <a:r>
              <a:rPr lang="en-US" b="1" dirty="0" err="1"/>
              <a:t>table_name</a:t>
            </a:r>
            <a:r>
              <a:rPr lang="en-US" b="1" dirty="0"/>
              <a:t> </a:t>
            </a:r>
            <a:r>
              <a:rPr lang="en-US" dirty="0"/>
              <a:t>(column1, column2, column3,...) VALUES (value1, value2, value3,...)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678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(“</a:t>
            </a:r>
            <a:r>
              <a:rPr lang="en-US" dirty="0" err="1"/>
              <a:t>localhost</a:t>
            </a:r>
            <a:r>
              <a:rPr lang="en-US" dirty="0"/>
              <a:t>”,”root”,”“);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(!$con</a:t>
            </a:r>
            <a:r>
              <a:rPr lang="en-US" dirty="0" smtClean="0"/>
              <a:t>) </a:t>
            </a:r>
            <a:r>
              <a:rPr lang="en-US" dirty="0"/>
              <a:t>{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mysql_select_db</a:t>
            </a:r>
            <a:r>
              <a:rPr lang="en-US" dirty="0"/>
              <a:t>("</a:t>
            </a:r>
            <a:r>
              <a:rPr lang="en-US" dirty="0" err="1"/>
              <a:t>my_db</a:t>
            </a:r>
            <a:r>
              <a:rPr lang="en-US" dirty="0"/>
              <a:t>", $con); </a:t>
            </a:r>
            <a:r>
              <a:rPr lang="en-US" dirty="0" err="1"/>
              <a:t>mysql_query</a:t>
            </a:r>
            <a:r>
              <a:rPr lang="en-US" dirty="0"/>
              <a:t>("INSERT INTO Persons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 VALUES ('Peter', 'Griffin',35)");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mysql_query</a:t>
            </a:r>
            <a:r>
              <a:rPr lang="en-US" dirty="0"/>
              <a:t>("INSERT INTO Persons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 VALUES ('Glenn', 'Quagmire',33)");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/>
              <a:t>Insert Data </a:t>
            </a:r>
            <a:r>
              <a:rPr lang="en-US" dirty="0" smtClean="0"/>
              <a:t>from a Form Into </a:t>
            </a:r>
            <a:r>
              <a:rPr lang="en-US" dirty="0"/>
              <a:t>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new records to the "Persons" </a:t>
            </a:r>
            <a:r>
              <a:rPr lang="en-US" dirty="0" smtClean="0"/>
              <a:t>table. </a:t>
            </a:r>
          </a:p>
          <a:p>
            <a:pPr marL="457200" lvl="1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form action="</a:t>
            </a:r>
            <a:r>
              <a:rPr lang="en-US" dirty="0" err="1"/>
              <a:t>insert.php</a:t>
            </a:r>
            <a:r>
              <a:rPr lang="en-US" dirty="0"/>
              <a:t>" method="post"&gt; </a:t>
            </a:r>
            <a:r>
              <a:rPr lang="en-US" dirty="0" err="1"/>
              <a:t>Firstname</a:t>
            </a:r>
            <a:r>
              <a:rPr lang="en-US" dirty="0"/>
              <a:t>: &lt;input type="text" name="</a:t>
            </a:r>
            <a:r>
              <a:rPr lang="en-US" dirty="0" err="1"/>
              <a:t>firstname</a:t>
            </a:r>
            <a:r>
              <a:rPr lang="en-US" dirty="0"/>
              <a:t>" /&gt; </a:t>
            </a:r>
            <a:r>
              <a:rPr lang="en-US" dirty="0" err="1"/>
              <a:t>Lastname</a:t>
            </a:r>
            <a:r>
              <a:rPr lang="en-US" dirty="0"/>
              <a:t>: &lt;input type="text" name="</a:t>
            </a:r>
            <a:r>
              <a:rPr lang="en-US" dirty="0" err="1"/>
              <a:t>lastname</a:t>
            </a:r>
            <a:r>
              <a:rPr lang="en-US" dirty="0"/>
              <a:t>" /&gt; Age: &lt;input type="text" name="age" /&gt;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input type="submit" </a:t>
            </a:r>
            <a:r>
              <a:rPr lang="en-US" dirty="0" smtClean="0"/>
              <a:t>/&gt;</a:t>
            </a:r>
          </a:p>
          <a:p>
            <a:pPr marL="457200" lvl="1" indent="0">
              <a:buNone/>
            </a:pPr>
            <a:r>
              <a:rPr lang="en-US" dirty="0"/>
              <a:t>&lt;/form&gt;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4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(“</a:t>
            </a:r>
            <a:r>
              <a:rPr lang="en-US" dirty="0" err="1"/>
              <a:t>localhost</a:t>
            </a:r>
            <a:r>
              <a:rPr lang="en-US" dirty="0"/>
              <a:t>”,”root”,”“);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</a:t>
            </a:r>
            <a:r>
              <a:rPr lang="en-US" dirty="0" smtClean="0"/>
              <a:t>con){ </a:t>
            </a:r>
            <a:r>
              <a:rPr lang="en-US" dirty="0"/>
              <a:t>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mysql_select_db</a:t>
            </a:r>
            <a:r>
              <a:rPr lang="en-US" dirty="0"/>
              <a:t>("</a:t>
            </a:r>
            <a:r>
              <a:rPr lang="en-US" dirty="0" err="1"/>
              <a:t>my_db</a:t>
            </a:r>
            <a:r>
              <a:rPr lang="en-US" dirty="0"/>
              <a:t>", 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sql</a:t>
            </a:r>
            <a:r>
              <a:rPr lang="en-US" dirty="0"/>
              <a:t>="INSERT INTO Persons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 VALUES('$_POST[</a:t>
            </a:r>
            <a:r>
              <a:rPr lang="en-US" dirty="0" err="1"/>
              <a:t>firstname</a:t>
            </a:r>
            <a:r>
              <a:rPr lang="en-US" dirty="0"/>
              <a:t>]','$_POST[</a:t>
            </a:r>
            <a:r>
              <a:rPr lang="en-US" dirty="0" err="1"/>
              <a:t>lastname</a:t>
            </a:r>
            <a:r>
              <a:rPr lang="en-US" dirty="0"/>
              <a:t>]','$_POST[age]')";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</a:t>
            </a:r>
            <a:r>
              <a:rPr lang="en-US" dirty="0" err="1"/>
              <a:t>mysql_query</a:t>
            </a:r>
            <a:r>
              <a:rPr lang="en-US" dirty="0"/>
              <a:t>($</a:t>
            </a:r>
            <a:r>
              <a:rPr lang="en-US" dirty="0" err="1"/>
              <a:t>sql</a:t>
            </a:r>
            <a:r>
              <a:rPr lang="en-US" dirty="0"/>
              <a:t>,$con</a:t>
            </a:r>
            <a:r>
              <a:rPr lang="en-US" dirty="0" smtClean="0"/>
              <a:t>)){ </a:t>
            </a:r>
            <a:r>
              <a:rPr lang="en-US" dirty="0"/>
              <a:t>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('Error: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"1 record added";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Data from a Database </a:t>
            </a:r>
            <a:r>
              <a:rPr lang="en-US" dirty="0" smtClean="0"/>
              <a:t>Table</a:t>
            </a:r>
          </a:p>
          <a:p>
            <a:pPr marL="457200" lvl="1" indent="0">
              <a:buNone/>
            </a:pPr>
            <a:r>
              <a:rPr lang="en-US" b="1" dirty="0"/>
              <a:t>Syntax: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column_name</a:t>
            </a:r>
            <a:r>
              <a:rPr lang="en-US" dirty="0"/>
              <a:t>(s) FROM </a:t>
            </a:r>
            <a:r>
              <a:rPr lang="en-US" dirty="0" err="1" smtClean="0"/>
              <a:t>table_name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$con = </a:t>
            </a:r>
            <a:r>
              <a:rPr lang="en-US" dirty="0" err="1" smtClean="0"/>
              <a:t>mysql_connect</a:t>
            </a:r>
            <a:r>
              <a:rPr lang="en-US" dirty="0" smtClean="0"/>
              <a:t>(“</a:t>
            </a:r>
            <a:r>
              <a:rPr lang="en-US" dirty="0" err="1" smtClean="0"/>
              <a:t>localhost</a:t>
            </a:r>
            <a:r>
              <a:rPr lang="en-US" dirty="0" smtClean="0"/>
              <a:t>”,”root”,”“); </a:t>
            </a:r>
          </a:p>
          <a:p>
            <a:pPr marL="457200" lvl="1" indent="0">
              <a:buNone/>
            </a:pPr>
            <a:r>
              <a:rPr lang="en-US" dirty="0" smtClean="0"/>
              <a:t>if (!$con){    </a:t>
            </a:r>
          </a:p>
          <a:p>
            <a:pPr marL="457200" lvl="1" indent="0">
              <a:buNone/>
            </a:pPr>
            <a:r>
              <a:rPr lang="en-US" dirty="0" smtClean="0"/>
              <a:t>die('Could not connect: ' . </a:t>
            </a:r>
            <a:r>
              <a:rPr lang="en-US" dirty="0" err="1" smtClean="0"/>
              <a:t>mysql_error</a:t>
            </a:r>
            <a:r>
              <a:rPr lang="en-US" dirty="0" smtClean="0"/>
              <a:t>());     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mysql_select_db</a:t>
            </a:r>
            <a:r>
              <a:rPr lang="en-US" dirty="0" smtClean="0"/>
              <a:t>("</a:t>
            </a:r>
            <a:r>
              <a:rPr lang="en-US" dirty="0" err="1" smtClean="0"/>
              <a:t>my_db</a:t>
            </a:r>
            <a:r>
              <a:rPr lang="en-US" dirty="0" smtClean="0"/>
              <a:t>", $con); </a:t>
            </a:r>
          </a:p>
          <a:p>
            <a:pPr marL="457200" lvl="1" indent="0">
              <a:buNone/>
            </a:pPr>
            <a:r>
              <a:rPr lang="en-US" dirty="0" smtClean="0"/>
              <a:t>$result = </a:t>
            </a:r>
            <a:r>
              <a:rPr lang="en-US" dirty="0" err="1" smtClean="0"/>
              <a:t>mysql_query</a:t>
            </a:r>
            <a:r>
              <a:rPr lang="en-US" dirty="0" smtClean="0"/>
              <a:t>("SELECT * FROM Persons"); while($row = </a:t>
            </a:r>
            <a:r>
              <a:rPr lang="en-US" dirty="0" err="1" smtClean="0"/>
              <a:t>mysql_fetch_array</a:t>
            </a:r>
            <a:r>
              <a:rPr lang="en-US" dirty="0" smtClean="0"/>
              <a:t>($result)){</a:t>
            </a:r>
          </a:p>
          <a:p>
            <a:pPr marL="457200" lvl="1" indent="0">
              <a:buNone/>
            </a:pPr>
            <a:r>
              <a:rPr lang="en-US" dirty="0" smtClean="0"/>
              <a:t>   echo $row['</a:t>
            </a:r>
            <a:r>
              <a:rPr lang="en-US" dirty="0" err="1" smtClean="0"/>
              <a:t>FirstName</a:t>
            </a:r>
            <a:r>
              <a:rPr lang="en-US" dirty="0" smtClean="0"/>
              <a:t>'] . " " . $row['</a:t>
            </a:r>
            <a:r>
              <a:rPr lang="en-US" dirty="0" err="1" smtClean="0"/>
              <a:t>LastName</a:t>
            </a:r>
            <a:r>
              <a:rPr lang="en-US" dirty="0" smtClean="0"/>
              <a:t>'];    	   echo "&lt;</a:t>
            </a:r>
            <a:r>
              <a:rPr lang="en-US" dirty="0" err="1" smtClean="0"/>
              <a:t>br</a:t>
            </a:r>
            <a:r>
              <a:rPr lang="en-US" dirty="0" smtClean="0"/>
              <a:t> /&gt;";     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mysql_close</a:t>
            </a:r>
            <a:r>
              <a:rPr lang="en-US" dirty="0" smtClean="0"/>
              <a:t>($con); </a:t>
            </a:r>
          </a:p>
          <a:p>
            <a:pPr marL="457200" lvl="1" indent="0">
              <a:buNone/>
            </a:pPr>
            <a:r>
              <a:rPr lang="en-US" dirty="0" smtClean="0"/>
              <a:t>?&gt;    </a:t>
            </a:r>
          </a:p>
        </p:txBody>
      </p:sp>
    </p:spTree>
    <p:extLst>
      <p:ext uri="{BB962C8B-B14F-4D97-AF65-F5344CB8AC3E}">
        <p14:creationId xmlns:p14="http://schemas.microsoft.com/office/powerpoint/2010/main" val="28500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main goals of MySQL are speed, robustness and ease of use. </a:t>
            </a:r>
            <a:endParaRPr lang="en-US" dirty="0" smtClean="0"/>
          </a:p>
          <a:p>
            <a:pPr lvl="1"/>
            <a:r>
              <a:rPr lang="en-US" dirty="0" smtClean="0"/>
              <a:t>MySQL </a:t>
            </a:r>
            <a:r>
              <a:rPr lang="en-US" dirty="0"/>
              <a:t>was originally developed because we needed a SQL server that could handle very large databases an order of magnitude faster than what any database vendor could </a:t>
            </a:r>
            <a:r>
              <a:rPr lang="en-US" dirty="0" smtClean="0"/>
              <a:t>offer </a:t>
            </a:r>
            <a:r>
              <a:rPr lang="en-US" dirty="0"/>
              <a:t>to us on inexpensive hardware</a:t>
            </a:r>
          </a:p>
        </p:txBody>
      </p:sp>
    </p:spTree>
    <p:extLst>
      <p:ext uri="{BB962C8B-B14F-4D97-AF65-F5344CB8AC3E}">
        <p14:creationId xmlns:p14="http://schemas.microsoft.com/office/powerpoint/2010/main" val="23408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/>
              <a:t>Display the Result in an HTML Table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(“</a:t>
            </a:r>
            <a:r>
              <a:rPr lang="en-US" dirty="0" err="1"/>
              <a:t>localhost</a:t>
            </a:r>
            <a:r>
              <a:rPr lang="en-US" dirty="0"/>
              <a:t>”,”root”,”“);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(!$con)    {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mysql_select_db</a:t>
            </a:r>
            <a:r>
              <a:rPr lang="en-US" dirty="0"/>
              <a:t>("</a:t>
            </a:r>
            <a:r>
              <a:rPr lang="en-US" dirty="0" err="1"/>
              <a:t>my_db</a:t>
            </a:r>
            <a:r>
              <a:rPr lang="en-US" dirty="0"/>
              <a:t>", 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result = </a:t>
            </a:r>
            <a:r>
              <a:rPr lang="en-US" dirty="0" err="1"/>
              <a:t>mysql_query</a:t>
            </a:r>
            <a:r>
              <a:rPr lang="en-US" dirty="0"/>
              <a:t>("SELECT * FROM Persons");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"&lt;table border='1'&gt; &lt;</a:t>
            </a:r>
            <a:r>
              <a:rPr lang="en-US" dirty="0" err="1"/>
              <a:t>tr</a:t>
            </a:r>
            <a:r>
              <a:rPr lang="en-US" dirty="0"/>
              <a:t> &gt;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&lt;/</a:t>
            </a:r>
            <a:r>
              <a:rPr lang="en-US" dirty="0" err="1"/>
              <a:t>tr</a:t>
            </a:r>
            <a:r>
              <a:rPr lang="en-US" dirty="0"/>
              <a:t>&gt;";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while</a:t>
            </a:r>
            <a:r>
              <a:rPr lang="en-US" dirty="0"/>
              <a:t>($row = </a:t>
            </a:r>
            <a:r>
              <a:rPr lang="en-US" dirty="0" err="1"/>
              <a:t>mysql_fetch_array</a:t>
            </a:r>
            <a:r>
              <a:rPr lang="en-US" dirty="0"/>
              <a:t>($result</a:t>
            </a:r>
            <a:r>
              <a:rPr lang="en-US" dirty="0" smtClean="0"/>
              <a:t>)){ </a:t>
            </a:r>
            <a:r>
              <a:rPr lang="en-US" dirty="0"/>
              <a:t>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</a:t>
            </a:r>
            <a:r>
              <a:rPr lang="en-US" dirty="0" err="1"/>
              <a:t>tr</a:t>
            </a:r>
            <a:r>
              <a:rPr lang="en-US" dirty="0"/>
              <a:t> &gt;";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"&lt;td&gt;" . $row['</a:t>
            </a:r>
            <a:r>
              <a:rPr lang="en-US" dirty="0" err="1"/>
              <a:t>FirstName</a:t>
            </a:r>
            <a:r>
              <a:rPr lang="en-US" dirty="0"/>
              <a:t>'] . "&lt;/td&gt;";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"&lt;td&gt;" . $row['</a:t>
            </a:r>
            <a:r>
              <a:rPr lang="en-US" dirty="0" err="1"/>
              <a:t>LastName</a:t>
            </a:r>
            <a:r>
              <a:rPr lang="en-US" dirty="0"/>
              <a:t>'] . "&lt;/td&gt;";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"&lt;/</a:t>
            </a:r>
            <a:r>
              <a:rPr lang="en-US" dirty="0" err="1"/>
              <a:t>tr</a:t>
            </a:r>
            <a:r>
              <a:rPr lang="en-US" dirty="0"/>
              <a:t>&gt;";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"&lt;/table&gt;";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 </a:t>
            </a: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Where Clause</a:t>
            </a:r>
          </a:p>
          <a:p>
            <a:pPr marL="0" indent="0">
              <a:buNone/>
            </a:pPr>
            <a:r>
              <a:rPr lang="en-US" b="1" dirty="0" smtClean="0"/>
              <a:t>	Syntax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/>
              <a:t>column_name</a:t>
            </a:r>
            <a:r>
              <a:rPr lang="en-US" dirty="0"/>
              <a:t>(s) FROM </a:t>
            </a:r>
            <a:r>
              <a:rPr lang="en-US" dirty="0" smtClean="0"/>
              <a:t>	</a:t>
            </a:r>
            <a:r>
              <a:rPr lang="en-US" dirty="0" err="1" smtClean="0"/>
              <a:t>table_name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/>
              <a:t>column_name</a:t>
            </a:r>
            <a:r>
              <a:rPr lang="en-US" dirty="0"/>
              <a:t> operator </a:t>
            </a:r>
            <a:r>
              <a:rPr lang="en-US" dirty="0" smtClean="0"/>
              <a:t>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SELECT * FROM Persons WHERE </a:t>
            </a:r>
            <a:r>
              <a:rPr lang="en-US" dirty="0" err="1"/>
              <a:t>L</a:t>
            </a:r>
            <a:r>
              <a:rPr lang="en-US" dirty="0" err="1" smtClean="0"/>
              <a:t>astName</a:t>
            </a:r>
            <a:r>
              <a:rPr lang="en-US" dirty="0" smtClean="0"/>
              <a:t>=‘</a:t>
            </a:r>
            <a:r>
              <a:rPr lang="en-US" dirty="0" err="1" smtClean="0"/>
              <a:t>Ghautwa</a:t>
            </a:r>
            <a:r>
              <a:rPr lang="en-US" dirty="0" smtClean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256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Order By Keyword</a:t>
            </a:r>
          </a:p>
          <a:p>
            <a:pPr marL="0" indent="0">
              <a:buNone/>
            </a:pPr>
            <a:r>
              <a:rPr lang="en-US" b="1" dirty="0" smtClean="0"/>
              <a:t>	Syntax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column_name</a:t>
            </a:r>
            <a:r>
              <a:rPr lang="en-US" dirty="0"/>
              <a:t>(s)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ORDER </a:t>
            </a:r>
            <a:r>
              <a:rPr lang="en-US" dirty="0"/>
              <a:t>BY </a:t>
            </a:r>
            <a:r>
              <a:rPr lang="en-US" dirty="0" err="1"/>
              <a:t>column_name</a:t>
            </a:r>
            <a:r>
              <a:rPr lang="en-US" dirty="0"/>
              <a:t>(s) ASC|DESC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SELECT * FROM Persons ORDER BY 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59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Order By Two Columns</a:t>
            </a:r>
          </a:p>
          <a:p>
            <a:pPr marL="0" indent="0">
              <a:buNone/>
            </a:pPr>
            <a:r>
              <a:rPr lang="en-US" b="1" dirty="0" smtClean="0"/>
              <a:t>	Syntax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column_name</a:t>
            </a:r>
            <a:r>
              <a:rPr lang="en-US" dirty="0"/>
              <a:t>(s)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ORDER </a:t>
            </a:r>
            <a:r>
              <a:rPr lang="en-US" dirty="0"/>
              <a:t>BY </a:t>
            </a:r>
            <a:r>
              <a:rPr lang="en-US" dirty="0" smtClean="0"/>
              <a:t>column1, column2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SELECT * FROM Persons ORDER BY 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487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it-IT" dirty="0"/>
              <a:t>Update Data in a Database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Syntax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UPDATE </a:t>
            </a:r>
            <a:r>
              <a:rPr lang="en-US" dirty="0" err="1"/>
              <a:t>table_name</a:t>
            </a:r>
            <a:r>
              <a:rPr lang="en-US" dirty="0"/>
              <a:t> SET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column1=value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column2=value2</a:t>
            </a:r>
            <a:r>
              <a:rPr lang="en-US" dirty="0"/>
              <a:t>,...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/>
              <a:t>some_column</a:t>
            </a:r>
            <a:r>
              <a:rPr lang="en-US" dirty="0"/>
              <a:t>=</a:t>
            </a:r>
            <a:r>
              <a:rPr lang="en-US" dirty="0" err="1"/>
              <a:t>some_value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"UPDATE Persons SET </a:t>
            </a:r>
            <a:r>
              <a:rPr lang="en-US" dirty="0" smtClean="0"/>
              <a:t>Age=29 </a:t>
            </a:r>
            <a:r>
              <a:rPr lang="en-US" dirty="0"/>
              <a:t>WHERE </a:t>
            </a:r>
            <a:r>
              <a:rPr lang="en-US" dirty="0" err="1" smtClean="0"/>
              <a:t>firstName</a:t>
            </a:r>
            <a:r>
              <a:rPr lang="en-US" dirty="0" smtClean="0"/>
              <a:t>=‘Suresh' </a:t>
            </a:r>
            <a:r>
              <a:rPr lang="en-US" dirty="0"/>
              <a:t>AND </a:t>
            </a:r>
            <a:r>
              <a:rPr lang="en-US" dirty="0" err="1" smtClean="0"/>
              <a:t>lastName</a:t>
            </a:r>
            <a:r>
              <a:rPr lang="en-US" dirty="0" smtClean="0"/>
              <a:t>=‘</a:t>
            </a:r>
            <a:r>
              <a:rPr lang="en-US" smtClean="0"/>
              <a:t>Ghatuwa</a:t>
            </a:r>
            <a:r>
              <a:rPr lang="en-US" dirty="0" smtClean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350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it-IT" dirty="0"/>
              <a:t>Delete Data In a Database 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Syntax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DELETE FROM </a:t>
            </a:r>
            <a:r>
              <a:rPr lang="en-US" dirty="0" err="1"/>
              <a:t>table_name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WHERE </a:t>
            </a:r>
            <a:r>
              <a:rPr lang="en-US" dirty="0" err="1"/>
              <a:t>some_column</a:t>
            </a:r>
            <a:r>
              <a:rPr lang="en-US" dirty="0"/>
              <a:t> = </a:t>
            </a:r>
            <a:r>
              <a:rPr lang="en-US" dirty="0" err="1"/>
              <a:t>some_value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DELETE FROM Persons WHERE </a:t>
            </a:r>
            <a:r>
              <a:rPr lang="en-US" dirty="0" err="1" smtClean="0"/>
              <a:t>lastName</a:t>
            </a:r>
            <a:r>
              <a:rPr lang="en-US" dirty="0" smtClean="0"/>
              <a:t>=‘</a:t>
            </a:r>
            <a:r>
              <a:rPr lang="en-US" dirty="0" err="1" smtClean="0"/>
              <a:t>Ghatuwa</a:t>
            </a:r>
            <a:r>
              <a:rPr lang="en-US" dirty="0" smtClean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935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Create and ODBC Connection </a:t>
            </a:r>
          </a:p>
          <a:p>
            <a:pPr lvl="1"/>
            <a:r>
              <a:rPr lang="en-US" dirty="0"/>
              <a:t>ODBC is an Application Programming Interface (API) that allows you to connect to a data </a:t>
            </a:r>
            <a:r>
              <a:rPr lang="en-US" dirty="0" smtClean="0"/>
              <a:t>source (</a:t>
            </a:r>
            <a:r>
              <a:rPr lang="en-US" dirty="0"/>
              <a:t>e.g. an MS Access database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With an ODBC connection, you can connect to any database, on any computer in your network, as long as an ODBC connection is </a:t>
            </a:r>
            <a:r>
              <a:rPr lang="en-US" dirty="0" smtClean="0"/>
              <a:t>available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Open the Administrative Tools icon in your Control Panel.</a:t>
            </a:r>
          </a:p>
          <a:p>
            <a:pPr lvl="2"/>
            <a:r>
              <a:rPr lang="en-US" dirty="0"/>
              <a:t>Double-click on the Data Sources (</a:t>
            </a:r>
            <a:r>
              <a:rPr lang="en-US" b="1" dirty="0"/>
              <a:t>ODBC</a:t>
            </a:r>
            <a:r>
              <a:rPr lang="en-US" dirty="0"/>
              <a:t>) icon inside.</a:t>
            </a:r>
          </a:p>
          <a:p>
            <a:pPr lvl="2"/>
            <a:r>
              <a:rPr lang="en-US" dirty="0"/>
              <a:t>Choose the System DSN tab.</a:t>
            </a:r>
          </a:p>
          <a:p>
            <a:pPr lvl="2"/>
            <a:r>
              <a:rPr lang="en-US" dirty="0"/>
              <a:t>Click on Add in the System DSN tab.</a:t>
            </a:r>
          </a:p>
          <a:p>
            <a:pPr lvl="2"/>
            <a:r>
              <a:rPr lang="en-US" dirty="0"/>
              <a:t>Select the Microsoft Access </a:t>
            </a:r>
            <a:r>
              <a:rPr lang="en-US" b="1" dirty="0"/>
              <a:t>Driver</a:t>
            </a:r>
            <a:r>
              <a:rPr lang="en-US" dirty="0"/>
              <a:t>. ... </a:t>
            </a:r>
          </a:p>
          <a:p>
            <a:pPr lvl="2"/>
            <a:r>
              <a:rPr lang="en-US" dirty="0"/>
              <a:t>In the next screen, click Select to locate the database.</a:t>
            </a:r>
          </a:p>
          <a:p>
            <a:pPr lvl="2"/>
            <a:r>
              <a:rPr lang="en-US" dirty="0"/>
              <a:t>Give the database a Data Source Name (DSN).</a:t>
            </a:r>
          </a:p>
          <a:p>
            <a:pPr lvl="2"/>
            <a:r>
              <a:rPr lang="en-US" dirty="0"/>
              <a:t>Click OK.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141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it-IT" dirty="0"/>
              <a:t>Connecting to an ODBC  </a:t>
            </a:r>
            <a:endParaRPr lang="it-IT" dirty="0" smtClean="0"/>
          </a:p>
          <a:p>
            <a:pPr lvl="1"/>
            <a:r>
              <a:rPr lang="en-US" dirty="0" err="1"/>
              <a:t>odbc_connect</a:t>
            </a:r>
            <a:r>
              <a:rPr lang="en-US" dirty="0"/>
              <a:t>() function is used to connect to an ODBC data </a:t>
            </a:r>
            <a:r>
              <a:rPr lang="en-US" dirty="0" smtClean="0"/>
              <a:t>source.</a:t>
            </a:r>
          </a:p>
          <a:p>
            <a:pPr lvl="1"/>
            <a:r>
              <a:rPr lang="en-US" dirty="0"/>
              <a:t>function takes four parameters: the data source name, username, password, and an optional cursor </a:t>
            </a:r>
            <a:r>
              <a:rPr lang="en-US" dirty="0" smtClean="0"/>
              <a:t>type.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odbc_exec</a:t>
            </a:r>
            <a:r>
              <a:rPr lang="en-US" dirty="0"/>
              <a:t>() function is used to execute an SQL </a:t>
            </a:r>
            <a:r>
              <a:rPr lang="en-US" dirty="0" smtClean="0"/>
              <a:t>statement.</a:t>
            </a:r>
          </a:p>
          <a:p>
            <a:pPr lvl="1"/>
            <a:r>
              <a:rPr lang="en-US" dirty="0"/>
              <a:t>creates a connection to a DSN called </a:t>
            </a:r>
            <a:r>
              <a:rPr lang="en-US" dirty="0" err="1"/>
              <a:t>northwind</a:t>
            </a:r>
            <a:r>
              <a:rPr lang="en-US" dirty="0"/>
              <a:t>, with no username and no password. </a:t>
            </a:r>
            <a:r>
              <a:rPr lang="en-US" dirty="0" smtClean="0"/>
              <a:t>$</a:t>
            </a:r>
            <a:r>
              <a:rPr lang="en-US" dirty="0"/>
              <a:t>conn=</a:t>
            </a:r>
            <a:r>
              <a:rPr lang="en-US" dirty="0" err="1"/>
              <a:t>odbc_connect</a:t>
            </a:r>
            <a:r>
              <a:rPr lang="en-US" dirty="0"/>
              <a:t>('</a:t>
            </a:r>
            <a:r>
              <a:rPr lang="en-US" dirty="0" err="1"/>
              <a:t>northwind</a:t>
            </a:r>
            <a:r>
              <a:rPr lang="en-US" dirty="0"/>
              <a:t>','',''); $</a:t>
            </a:r>
            <a:r>
              <a:rPr lang="en-US" dirty="0" err="1"/>
              <a:t>sql</a:t>
            </a:r>
            <a:r>
              <a:rPr lang="en-US" dirty="0"/>
              <a:t>="SELECT * FROM customers"; $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odbc_exec</a:t>
            </a:r>
            <a:r>
              <a:rPr lang="en-US" dirty="0"/>
              <a:t>($conn,$</a:t>
            </a:r>
            <a:r>
              <a:rPr lang="en-US" dirty="0" err="1"/>
              <a:t>sql</a:t>
            </a:r>
            <a:r>
              <a:rPr lang="en-US" dirty="0"/>
              <a:t>); 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2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it-IT" dirty="0" smtClean="0"/>
              <a:t>Retrieving Records  </a:t>
            </a:r>
          </a:p>
          <a:p>
            <a:pPr lvl="1"/>
            <a:r>
              <a:rPr lang="en-US" dirty="0" err="1"/>
              <a:t>odbc_fetch_row</a:t>
            </a:r>
            <a:r>
              <a:rPr lang="en-US" dirty="0"/>
              <a:t>() function is used to return records from the </a:t>
            </a:r>
            <a:r>
              <a:rPr lang="en-US" dirty="0" smtClean="0"/>
              <a:t>result-set.</a:t>
            </a:r>
          </a:p>
          <a:p>
            <a:pPr lvl="1"/>
            <a:r>
              <a:rPr lang="en-US" dirty="0"/>
              <a:t>This function returns true if it is able to return rows, otherwise </a:t>
            </a:r>
            <a:r>
              <a:rPr lang="en-US" dirty="0" smtClean="0"/>
              <a:t>false.</a:t>
            </a:r>
          </a:p>
          <a:p>
            <a:pPr lvl="1"/>
            <a:r>
              <a:rPr lang="en-US" dirty="0"/>
              <a:t>function takes two parameters: the ODBC result identifier and an optional row </a:t>
            </a:r>
            <a:r>
              <a:rPr lang="en-US" dirty="0" smtClean="0"/>
              <a:t>number.</a:t>
            </a:r>
          </a:p>
          <a:p>
            <a:pPr marL="457200" lvl="1" indent="0">
              <a:buNone/>
            </a:pPr>
            <a:r>
              <a:rPr lang="en-US" dirty="0" err="1"/>
              <a:t>odbc_fetch_row</a:t>
            </a:r>
            <a:r>
              <a:rPr lang="en-US" dirty="0"/>
              <a:t>($</a:t>
            </a:r>
            <a:r>
              <a:rPr lang="en-US" dirty="0" err="1"/>
              <a:t>rs</a:t>
            </a:r>
            <a:r>
              <a:rPr lang="en-US" dirty="0" smtClean="0"/>
              <a:t>)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1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it-IT" dirty="0" smtClean="0"/>
              <a:t>Retrieving Fields from a Record</a:t>
            </a:r>
          </a:p>
          <a:p>
            <a:pPr lvl="1"/>
            <a:r>
              <a:rPr lang="en-US" dirty="0" err="1"/>
              <a:t>odbc_result</a:t>
            </a:r>
            <a:r>
              <a:rPr lang="en-US" dirty="0"/>
              <a:t>() function is used to read fields from a </a:t>
            </a:r>
            <a:r>
              <a:rPr lang="en-US" dirty="0" smtClean="0"/>
              <a:t>record</a:t>
            </a:r>
          </a:p>
          <a:p>
            <a:pPr lvl="1"/>
            <a:r>
              <a:rPr lang="en-US" dirty="0"/>
              <a:t> function takes two parameters: the ODBC result identifier and a field number or </a:t>
            </a:r>
            <a:r>
              <a:rPr lang="en-US" dirty="0" smtClean="0"/>
              <a:t>name.</a:t>
            </a:r>
          </a:p>
          <a:p>
            <a:pPr lvl="1"/>
            <a:r>
              <a:rPr lang="en-US" dirty="0"/>
              <a:t>code line below returns the value of the first field from the record: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compname</a:t>
            </a:r>
            <a:r>
              <a:rPr lang="en-US" dirty="0"/>
              <a:t>=</a:t>
            </a:r>
            <a:r>
              <a:rPr lang="en-US" dirty="0" err="1"/>
              <a:t>odbc_result</a:t>
            </a:r>
            <a:r>
              <a:rPr lang="en-US" dirty="0"/>
              <a:t>($rs,1); </a:t>
            </a:r>
            <a:endParaRPr lang="en-US" dirty="0" smtClean="0"/>
          </a:p>
          <a:p>
            <a:pPr lvl="1"/>
            <a:r>
              <a:rPr lang="en-US" dirty="0"/>
              <a:t>code line below returns the value of a field called "</a:t>
            </a:r>
            <a:r>
              <a:rPr lang="en-US" dirty="0" err="1"/>
              <a:t>CompanyName</a:t>
            </a:r>
            <a:r>
              <a:rPr lang="en-US" dirty="0" smtClean="0"/>
              <a:t>":</a:t>
            </a:r>
          </a:p>
          <a:p>
            <a:pPr marL="457200" lvl="1" indent="0">
              <a:buNone/>
            </a:pPr>
            <a:r>
              <a:rPr lang="en-US" dirty="0"/>
              <a:t>$</a:t>
            </a:r>
            <a:r>
              <a:rPr lang="en-US" dirty="0" err="1"/>
              <a:t>compname</a:t>
            </a:r>
            <a:r>
              <a:rPr lang="en-US" dirty="0"/>
              <a:t>=</a:t>
            </a:r>
            <a:r>
              <a:rPr lang="en-US" dirty="0" err="1"/>
              <a:t>odbc_result</a:t>
            </a:r>
            <a:r>
              <a:rPr lang="en-US" dirty="0"/>
              <a:t>($</a:t>
            </a:r>
            <a:r>
              <a:rPr lang="en-US" dirty="0" err="1"/>
              <a:t>rs</a:t>
            </a:r>
            <a:r>
              <a:rPr lang="en-US" dirty="0"/>
              <a:t>,"</a:t>
            </a:r>
            <a:r>
              <a:rPr lang="en-US" dirty="0" err="1"/>
              <a:t>CompanyName</a:t>
            </a:r>
            <a:r>
              <a:rPr lang="en-US" dirty="0"/>
              <a:t>");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59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MySQL is the most popular open-source database system. </a:t>
            </a:r>
          </a:p>
          <a:p>
            <a:r>
              <a:rPr lang="en-US" dirty="0" smtClean="0"/>
              <a:t>MySQL </a:t>
            </a:r>
            <a:r>
              <a:rPr lang="en-US" dirty="0"/>
              <a:t>is a database. </a:t>
            </a:r>
          </a:p>
          <a:p>
            <a:r>
              <a:rPr lang="en-US" dirty="0" smtClean="0"/>
              <a:t>The </a:t>
            </a:r>
            <a:r>
              <a:rPr lang="en-US" dirty="0"/>
              <a:t>data in MySQL is stored in database objects called tables. </a:t>
            </a:r>
          </a:p>
          <a:p>
            <a:r>
              <a:rPr lang="en-US" dirty="0" smtClean="0"/>
              <a:t>A </a:t>
            </a:r>
            <a:r>
              <a:rPr lang="en-US" dirty="0"/>
              <a:t>table is a collection of related data entries and it consists of columns and rows. </a:t>
            </a:r>
          </a:p>
          <a:p>
            <a:r>
              <a:rPr lang="en-US" dirty="0" smtClean="0"/>
              <a:t>Databases </a:t>
            </a:r>
            <a:r>
              <a:rPr lang="en-US" dirty="0"/>
              <a:t>are useful when storing information categorically. A company may have a database with the following tables: "Employees", "Products", "Customers" and "Orders".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it-IT" dirty="0" smtClean="0"/>
              <a:t>Closing an ODBC Connection</a:t>
            </a:r>
          </a:p>
          <a:p>
            <a:pPr lvl="1"/>
            <a:r>
              <a:rPr lang="en-US" dirty="0" err="1"/>
              <a:t>odbc_close</a:t>
            </a:r>
            <a:r>
              <a:rPr lang="en-US" dirty="0"/>
              <a:t>() function is used to close an ODBC </a:t>
            </a:r>
            <a:r>
              <a:rPr lang="en-US" dirty="0" smtClean="0"/>
              <a:t>connection</a:t>
            </a:r>
          </a:p>
          <a:p>
            <a:pPr marL="457200" lvl="1" indent="0">
              <a:buNone/>
            </a:pPr>
            <a:r>
              <a:rPr lang="en-US" dirty="0" err="1"/>
              <a:t>odbc_close</a:t>
            </a:r>
            <a:r>
              <a:rPr lang="en-US" dirty="0"/>
              <a:t>($conn);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4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ODBC Example</a:t>
            </a:r>
          </a:p>
          <a:p>
            <a:pPr lvl="1"/>
            <a:r>
              <a:rPr lang="en-US" dirty="0"/>
              <a:t>first create a database connection, then a result-set, and then display the data in an HTML table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&lt;html&gt;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body&gt;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conn=</a:t>
            </a:r>
            <a:r>
              <a:rPr lang="en-US" dirty="0" err="1"/>
              <a:t>odbc_connect</a:t>
            </a:r>
            <a:r>
              <a:rPr lang="en-US" dirty="0"/>
              <a:t>('</a:t>
            </a:r>
            <a:r>
              <a:rPr lang="en-US" dirty="0" err="1"/>
              <a:t>northwind</a:t>
            </a:r>
            <a:r>
              <a:rPr lang="en-US" dirty="0"/>
              <a:t>','','');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(!$conn</a:t>
            </a:r>
            <a:r>
              <a:rPr lang="en-US" dirty="0" smtClean="0"/>
              <a:t>){ </a:t>
            </a:r>
          </a:p>
          <a:p>
            <a:pPr marL="457200" lvl="1" indent="0">
              <a:buNone/>
            </a:pPr>
            <a:r>
              <a:rPr lang="en-US" dirty="0" smtClean="0"/>
              <a:t>exit</a:t>
            </a:r>
            <a:r>
              <a:rPr lang="en-US" dirty="0"/>
              <a:t>("Connection Failed: " . $conn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sql</a:t>
            </a:r>
            <a:r>
              <a:rPr lang="en-US" dirty="0"/>
              <a:t>="SELECT * FROM customers";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odbc_exec</a:t>
            </a:r>
            <a:r>
              <a:rPr lang="en-US" dirty="0"/>
              <a:t>($conn,$</a:t>
            </a:r>
            <a:r>
              <a:rPr lang="en-US" dirty="0" err="1"/>
              <a:t>sql</a:t>
            </a:r>
            <a:r>
              <a:rPr lang="en-US" dirty="0"/>
              <a:t>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</a:t>
            </a:r>
            <a:r>
              <a:rPr lang="en-US" dirty="0" err="1"/>
              <a:t>rs</a:t>
            </a:r>
            <a:r>
              <a:rPr lang="en-US" dirty="0" smtClean="0"/>
              <a:t>){ </a:t>
            </a:r>
          </a:p>
          <a:p>
            <a:pPr marL="457200" lvl="1" indent="0">
              <a:buNone/>
            </a:pPr>
            <a:r>
              <a:rPr lang="en-US" dirty="0" smtClean="0"/>
              <a:t>exit</a:t>
            </a:r>
            <a:r>
              <a:rPr lang="en-US" dirty="0"/>
              <a:t>("Error in SQL");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502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/>
              <a:t>echo "&lt;table&gt;&lt;</a:t>
            </a:r>
            <a:r>
              <a:rPr lang="en-US" dirty="0" err="1"/>
              <a:t>tr</a:t>
            </a:r>
            <a:r>
              <a:rPr lang="en-US" dirty="0"/>
              <a:t> &gt;"; </a:t>
            </a:r>
          </a:p>
          <a:p>
            <a:pPr marL="457200" lvl="1" indent="0">
              <a:buNone/>
            </a:pPr>
            <a:r>
              <a:rPr lang="en-US" dirty="0"/>
              <a:t>echo "&lt;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Companyname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&gt;"; </a:t>
            </a:r>
          </a:p>
          <a:p>
            <a:pPr marL="457200" lvl="1" indent="0">
              <a:buNone/>
            </a:pPr>
            <a:r>
              <a:rPr lang="en-US" dirty="0"/>
              <a:t>echo "&lt;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Contactname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&gt;"; </a:t>
            </a:r>
          </a:p>
          <a:p>
            <a:pPr marL="457200" lvl="1" indent="0">
              <a:buNone/>
            </a:pPr>
            <a:r>
              <a:rPr lang="en-US" dirty="0"/>
              <a:t>while (</a:t>
            </a:r>
            <a:r>
              <a:rPr lang="en-US" dirty="0" err="1"/>
              <a:t>odbc_fetch_row</a:t>
            </a:r>
            <a:r>
              <a:rPr lang="en-US" dirty="0"/>
              <a:t>($</a:t>
            </a:r>
            <a:r>
              <a:rPr lang="en-US" dirty="0" err="1"/>
              <a:t>rs</a:t>
            </a:r>
            <a:r>
              <a:rPr lang="en-US" dirty="0" smtClean="0"/>
              <a:t>)) { </a:t>
            </a:r>
            <a:r>
              <a:rPr lang="en-US" dirty="0"/>
              <a:t>   $</a:t>
            </a:r>
            <a:r>
              <a:rPr lang="en-US" dirty="0" err="1"/>
              <a:t>compname</a:t>
            </a:r>
            <a:r>
              <a:rPr lang="en-US" dirty="0"/>
              <a:t>=</a:t>
            </a:r>
            <a:r>
              <a:rPr lang="en-US" dirty="0" err="1"/>
              <a:t>odbc_result</a:t>
            </a:r>
            <a:r>
              <a:rPr lang="en-US" dirty="0"/>
              <a:t>($</a:t>
            </a:r>
            <a:r>
              <a:rPr lang="en-US" dirty="0" err="1"/>
              <a:t>rs</a:t>
            </a:r>
            <a:r>
              <a:rPr lang="en-US" dirty="0"/>
              <a:t>,"</a:t>
            </a:r>
            <a:r>
              <a:rPr lang="en-US" dirty="0" err="1"/>
              <a:t>CompanyName</a:t>
            </a:r>
            <a:r>
              <a:rPr lang="en-US" dirty="0"/>
              <a:t>");    $</a:t>
            </a:r>
            <a:r>
              <a:rPr lang="en-US" dirty="0" err="1"/>
              <a:t>conname</a:t>
            </a:r>
            <a:r>
              <a:rPr lang="en-US" dirty="0"/>
              <a:t>=</a:t>
            </a:r>
            <a:r>
              <a:rPr lang="en-US" dirty="0" err="1"/>
              <a:t>odbc_result</a:t>
            </a:r>
            <a:r>
              <a:rPr lang="en-US" dirty="0"/>
              <a:t>($</a:t>
            </a:r>
            <a:r>
              <a:rPr lang="en-US" dirty="0" err="1"/>
              <a:t>rs</a:t>
            </a:r>
            <a:r>
              <a:rPr lang="en-US" dirty="0"/>
              <a:t>,"</a:t>
            </a:r>
            <a:r>
              <a:rPr lang="en-US" dirty="0" err="1"/>
              <a:t>ContactName</a:t>
            </a:r>
            <a:r>
              <a:rPr lang="en-US" dirty="0"/>
              <a:t>");    echo "&lt;</a:t>
            </a:r>
            <a:r>
              <a:rPr lang="en-US" dirty="0" err="1"/>
              <a:t>tr</a:t>
            </a:r>
            <a:r>
              <a:rPr lang="en-US" dirty="0"/>
              <a:t> &gt;&lt;td&gt;$</a:t>
            </a:r>
            <a:r>
              <a:rPr lang="en-US" dirty="0" err="1"/>
              <a:t>compname</a:t>
            </a:r>
            <a:r>
              <a:rPr lang="en-US" dirty="0"/>
              <a:t>&lt;/td&gt;";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"&lt;td&gt;$</a:t>
            </a:r>
            <a:r>
              <a:rPr lang="en-US" dirty="0" err="1"/>
              <a:t>conname</a:t>
            </a:r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&gt;";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odbc_close</a:t>
            </a:r>
            <a:r>
              <a:rPr lang="en-US" dirty="0"/>
              <a:t>($conn);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"&lt;/table&gt;";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 </a:t>
            </a:r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Database Tables</a:t>
            </a:r>
          </a:p>
          <a:p>
            <a:pPr lvl="1"/>
            <a:r>
              <a:rPr lang="en-US" dirty="0"/>
              <a:t>contains one or more </a:t>
            </a:r>
            <a:r>
              <a:rPr lang="en-US" dirty="0" smtClean="0"/>
              <a:t>tables.</a:t>
            </a:r>
          </a:p>
          <a:p>
            <a:pPr lvl="1"/>
            <a:r>
              <a:rPr lang="en-US" dirty="0"/>
              <a:t>Each table is identified by a name (e.g. "Customers" or "Orders"). </a:t>
            </a:r>
            <a:endParaRPr lang="en-US" dirty="0" smtClean="0"/>
          </a:p>
          <a:p>
            <a:pPr lvl="1"/>
            <a:r>
              <a:rPr lang="en-US" dirty="0" smtClean="0"/>
              <a:t>Tables </a:t>
            </a:r>
            <a:r>
              <a:rPr lang="en-US" dirty="0"/>
              <a:t>contain records (rows) with data. </a:t>
            </a:r>
            <a:endParaRPr lang="en-US" dirty="0" smtClean="0"/>
          </a:p>
          <a:p>
            <a:pPr lvl="1"/>
            <a:r>
              <a:rPr lang="en-US" dirty="0" smtClean="0"/>
              <a:t>Example of table </a:t>
            </a:r>
            <a:r>
              <a:rPr lang="en-US" b="1" dirty="0" smtClean="0"/>
              <a:t>Persons</a:t>
            </a:r>
          </a:p>
          <a:p>
            <a:pPr marL="914400" lvl="2" indent="0">
              <a:buNone/>
            </a:pPr>
            <a:endParaRPr lang="en-US" b="1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61725"/>
              </p:ext>
            </p:extLst>
          </p:nvPr>
        </p:nvGraphicFramePr>
        <p:xfrm>
          <a:off x="1524000" y="3581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Ghatuwa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Bhaktapur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984006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Kathmandu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9845624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Queries</a:t>
            </a:r>
          </a:p>
          <a:p>
            <a:pPr lvl="1"/>
            <a:r>
              <a:rPr lang="en-US" dirty="0"/>
              <a:t>query is </a:t>
            </a:r>
            <a:r>
              <a:rPr lang="en-US" dirty="0" smtClean="0"/>
              <a:t>a request</a:t>
            </a:r>
          </a:p>
          <a:p>
            <a:pPr lvl="1"/>
            <a:r>
              <a:rPr lang="en-US" dirty="0"/>
              <a:t>With MySQL, we can query a database for specific information and have a </a:t>
            </a:r>
            <a:r>
              <a:rPr lang="en-US" dirty="0" err="1"/>
              <a:t>recordset</a:t>
            </a:r>
            <a:r>
              <a:rPr lang="en-US" dirty="0"/>
              <a:t> returned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r>
              <a:rPr lang="en-US" b="1" dirty="0" smtClean="0"/>
              <a:t>Query</a:t>
            </a:r>
          </a:p>
          <a:p>
            <a:pPr marL="914400" lvl="2" indent="0">
              <a:buNone/>
            </a:pPr>
            <a:r>
              <a:rPr lang="en-US" b="1" dirty="0"/>
              <a:t>	SELECT </a:t>
            </a:r>
            <a:r>
              <a:rPr lang="en-US" b="1" dirty="0" err="1"/>
              <a:t>LastName</a:t>
            </a:r>
            <a:r>
              <a:rPr lang="en-US" b="1" dirty="0"/>
              <a:t> FROM Person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59983"/>
              </p:ext>
            </p:extLst>
          </p:nvPr>
        </p:nvGraphicFramePr>
        <p:xfrm>
          <a:off x="1524000" y="3581400"/>
          <a:ext cx="152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Ghatuwa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Gopal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9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Connecting to MySQL Database</a:t>
            </a:r>
          </a:p>
          <a:p>
            <a:pPr lvl="1"/>
            <a:r>
              <a:rPr lang="en-US" dirty="0"/>
              <a:t>Before </a:t>
            </a:r>
            <a:r>
              <a:rPr lang="en-US" dirty="0" smtClean="0"/>
              <a:t>accessing </a:t>
            </a:r>
            <a:r>
              <a:rPr lang="en-US" dirty="0"/>
              <a:t>data in a database, you must create a connection to the </a:t>
            </a:r>
            <a:r>
              <a:rPr lang="en-US" dirty="0" smtClean="0"/>
              <a:t>database.</a:t>
            </a:r>
          </a:p>
          <a:p>
            <a:pPr lvl="1"/>
            <a:r>
              <a:rPr lang="en-US" dirty="0"/>
              <a:t>In PHP, this is done with the </a:t>
            </a:r>
            <a:r>
              <a:rPr lang="en-US" dirty="0" err="1"/>
              <a:t>mysql_connect</a:t>
            </a:r>
            <a:r>
              <a:rPr lang="en-US" dirty="0"/>
              <a:t>() function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b="1" dirty="0"/>
              <a:t>Syntax</a:t>
            </a:r>
            <a:r>
              <a:rPr lang="en-US" b="1" dirty="0" smtClean="0"/>
              <a:t>:</a:t>
            </a:r>
          </a:p>
          <a:p>
            <a:pPr marL="457200" lvl="1" indent="0">
              <a:buNone/>
            </a:pPr>
            <a:r>
              <a:rPr lang="en-US" dirty="0" err="1" smtClean="0"/>
              <a:t>mysql_connect</a:t>
            </a:r>
            <a:r>
              <a:rPr lang="en-US" dirty="0" smtClean="0"/>
              <a:t>(</a:t>
            </a:r>
            <a:r>
              <a:rPr lang="en-US" dirty="0" err="1" smtClean="0"/>
              <a:t>servername,username,password</a:t>
            </a:r>
            <a:r>
              <a:rPr lang="en-US" dirty="0" smtClean="0"/>
              <a:t>);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00821"/>
              </p:ext>
            </p:extLst>
          </p:nvPr>
        </p:nvGraphicFramePr>
        <p:xfrm>
          <a:off x="381000" y="3886200"/>
          <a:ext cx="83058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85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Servername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Optional. Specifies the server to connect to. Default value is "</a:t>
                      </a:r>
                      <a:r>
                        <a:rPr lang="en-US" dirty="0" err="1" smtClean="0"/>
                        <a:t>localhost</a:t>
                      </a:r>
                      <a:r>
                        <a:rPr lang="en-US" dirty="0" smtClean="0"/>
                        <a:t>" or “127.0.0.1”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Optional. Specifies the username to log in with. Default value is the name of the user that owns the server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Optional. Specifies the password to log in with. Default is ""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3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/>
              <a:t>","root","");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(!$con</a:t>
            </a:r>
            <a:r>
              <a:rPr lang="en-US" dirty="0" smtClean="0"/>
              <a:t>) </a:t>
            </a:r>
            <a:r>
              <a:rPr lang="en-US" dirty="0"/>
              <a:t>{   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some code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r>
              <a:rPr lang="en-US" dirty="0" smtClean="0"/>
              <a:t>In above connection, variable </a:t>
            </a:r>
            <a:r>
              <a:rPr lang="en-US" dirty="0"/>
              <a:t>($con) </a:t>
            </a:r>
            <a:r>
              <a:rPr lang="en-US" dirty="0" smtClean="0"/>
              <a:t>is stored for </a:t>
            </a:r>
            <a:r>
              <a:rPr lang="en-US" dirty="0"/>
              <a:t>later use in the </a:t>
            </a:r>
            <a:r>
              <a:rPr lang="en-US" dirty="0" smtClean="0"/>
              <a:t>script.</a:t>
            </a:r>
          </a:p>
          <a:p>
            <a:r>
              <a:rPr lang="en-US" dirty="0" smtClean="0"/>
              <a:t>“die” part will be </a:t>
            </a:r>
            <a:r>
              <a:rPr lang="en-US" dirty="0" err="1" smtClean="0"/>
              <a:t>execuited</a:t>
            </a:r>
            <a:r>
              <a:rPr lang="en-US" dirty="0" smtClean="0"/>
              <a:t> if connection fails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Closing a Connection</a:t>
            </a:r>
          </a:p>
          <a:p>
            <a:pPr lvl="1"/>
            <a:r>
              <a:rPr lang="en-US" dirty="0"/>
              <a:t>The connection will be closed automatically when the script ends.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close the connection before, use the </a:t>
            </a:r>
            <a:r>
              <a:rPr lang="en-US" dirty="0" err="1"/>
              <a:t>mysql_close</a:t>
            </a:r>
            <a:r>
              <a:rPr lang="en-US" dirty="0"/>
              <a:t>() function: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/>
              <a:t>","root","");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(!$con</a:t>
            </a:r>
            <a:r>
              <a:rPr lang="en-US" dirty="0" smtClean="0"/>
              <a:t>) { </a:t>
            </a:r>
            <a:r>
              <a:rPr lang="en-US" dirty="0"/>
              <a:t>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smtClean="0"/>
              <a:t>// </a:t>
            </a:r>
            <a:r>
              <a:rPr lang="en-US" dirty="0"/>
              <a:t>some code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 Database</a:t>
            </a:r>
          </a:p>
          <a:p>
            <a:pPr lvl="1"/>
            <a:r>
              <a:rPr lang="en-US" dirty="0"/>
              <a:t>CREATE DATABASE statement is used to create a database in MySQL </a:t>
            </a:r>
          </a:p>
          <a:p>
            <a:pPr marL="457200" lvl="1" indent="0">
              <a:buNone/>
            </a:pPr>
            <a:r>
              <a:rPr lang="en-US" b="1" dirty="0" smtClean="0"/>
              <a:t>Syntax:</a:t>
            </a:r>
            <a:r>
              <a:rPr lang="en-US" dirty="0" smtClean="0"/>
              <a:t> </a:t>
            </a:r>
            <a:r>
              <a:rPr lang="en-US" dirty="0"/>
              <a:t>CREATE DATABASE </a:t>
            </a:r>
            <a:r>
              <a:rPr lang="en-US" dirty="0" err="1"/>
              <a:t>database_name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$</a:t>
            </a:r>
            <a:r>
              <a:rPr lang="en-US" dirty="0"/>
              <a:t>con = </a:t>
            </a:r>
            <a:r>
              <a:rPr lang="en-US" dirty="0" err="1"/>
              <a:t>mysql_connect</a:t>
            </a:r>
            <a:r>
              <a:rPr lang="en-US" dirty="0"/>
              <a:t>(“</a:t>
            </a:r>
            <a:r>
              <a:rPr lang="en-US" dirty="0" err="1"/>
              <a:t>localhost</a:t>
            </a:r>
            <a:r>
              <a:rPr lang="en-US" dirty="0"/>
              <a:t>”,”root”,”“);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 </a:t>
            </a:r>
            <a:r>
              <a:rPr lang="en-US" dirty="0"/>
              <a:t>(!$con</a:t>
            </a:r>
            <a:r>
              <a:rPr lang="en-US" dirty="0" smtClean="0"/>
              <a:t>) </a:t>
            </a:r>
            <a:r>
              <a:rPr lang="en-US" dirty="0"/>
              <a:t>{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die</a:t>
            </a:r>
            <a:r>
              <a:rPr lang="en-US" dirty="0"/>
              <a:t>('Could not connect: ' . </a:t>
            </a:r>
            <a:r>
              <a:rPr lang="en-US" dirty="0" err="1"/>
              <a:t>mysql_error</a:t>
            </a:r>
            <a:r>
              <a:rPr lang="en-US" dirty="0"/>
              <a:t>());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mysql_query</a:t>
            </a:r>
            <a:r>
              <a:rPr lang="en-US" dirty="0"/>
              <a:t>("CREATE DATABASE my_</a:t>
            </a:r>
            <a:r>
              <a:rPr lang="en-US" dirty="0" err="1"/>
              <a:t>db</a:t>
            </a:r>
            <a:r>
              <a:rPr lang="en-US" dirty="0"/>
              <a:t>",$con</a:t>
            </a:r>
            <a:r>
              <a:rPr lang="en-US" dirty="0" smtClean="0"/>
              <a:t>)){ </a:t>
            </a:r>
            <a:r>
              <a:rPr lang="en-US" dirty="0"/>
              <a:t>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"Database created";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else </a:t>
            </a:r>
            <a:r>
              <a:rPr lang="en-US" dirty="0"/>
              <a:t>{    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"Error creating database: " . </a:t>
            </a:r>
            <a:r>
              <a:rPr lang="en-US" dirty="0" err="1"/>
              <a:t>mysql_error</a:t>
            </a:r>
            <a:r>
              <a:rPr lang="en-US" dirty="0"/>
              <a:t>();    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 </a:t>
            </a:r>
          </a:p>
          <a:p>
            <a:pPr marL="457200" lvl="1" indent="0">
              <a:buNone/>
            </a:pPr>
            <a:r>
              <a:rPr lang="en-US" dirty="0" err="1" smtClean="0"/>
              <a:t>mysql_close</a:t>
            </a:r>
            <a:r>
              <a:rPr lang="en-US" dirty="0"/>
              <a:t>($con);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1437</Words>
  <Application>Microsoft Office PowerPoint</Application>
  <PresentationFormat>On-screen Show (4:3)</PresentationFormat>
  <Paragraphs>331</Paragraphs>
  <Slides>32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Database Connectivity in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sghatuwa</dc:creator>
  <cp:lastModifiedBy>sghatuwa</cp:lastModifiedBy>
  <cp:revision>115</cp:revision>
  <dcterms:created xsi:type="dcterms:W3CDTF">2006-08-16T00:00:00Z</dcterms:created>
  <dcterms:modified xsi:type="dcterms:W3CDTF">2018-08-09T02:40:37Z</dcterms:modified>
</cp:coreProperties>
</file>