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80" y="-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Session &amp; Cookies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Session is used to sore information about or change settings for a user.</a:t>
            </a:r>
          </a:p>
          <a:p>
            <a:r>
              <a:rPr lang="en-US" dirty="0" smtClean="0"/>
              <a:t>Session hold information about one single user and available to all pages in one application.</a:t>
            </a:r>
          </a:p>
          <a:p>
            <a:r>
              <a:rPr lang="en-US" dirty="0" smtClean="0"/>
              <a:t>Internet / webserver </a:t>
            </a:r>
            <a:r>
              <a:rPr lang="en-US" dirty="0" err="1" smtClean="0"/>
              <a:t>doesnot</a:t>
            </a:r>
            <a:r>
              <a:rPr lang="en-US" dirty="0" smtClean="0"/>
              <a:t> know who you are and what you do (HTTP </a:t>
            </a:r>
            <a:r>
              <a:rPr lang="en-US" dirty="0" err="1" smtClean="0"/>
              <a:t>doesnot</a:t>
            </a:r>
            <a:r>
              <a:rPr lang="en-US" dirty="0" smtClean="0"/>
              <a:t> maintain state)</a:t>
            </a:r>
          </a:p>
          <a:p>
            <a:r>
              <a:rPr lang="en-US" dirty="0" smtClean="0"/>
              <a:t>Session solves this problem by allowing to store user information on the server for later use (i.e. username, shopping items,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You can also set the expiration time of the cookie in another way. It may be easier than using seconds.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$expire=time()+60*60*24*30; </a:t>
            </a:r>
            <a:r>
              <a:rPr lang="en-US" dirty="0" err="1"/>
              <a:t>setcookie</a:t>
            </a:r>
            <a:r>
              <a:rPr lang="en-US" dirty="0"/>
              <a:t>("user", " </a:t>
            </a:r>
            <a:r>
              <a:rPr lang="en-US" dirty="0" err="1" smtClean="0"/>
              <a:t>khwopa</a:t>
            </a:r>
            <a:r>
              <a:rPr lang="en-US" dirty="0" smtClean="0"/>
              <a:t>", </a:t>
            </a:r>
            <a:r>
              <a:rPr lang="en-US" dirty="0"/>
              <a:t>$expire); </a:t>
            </a:r>
            <a:r>
              <a:rPr lang="en-US" dirty="0" smtClean="0"/>
              <a:t>?&gt;</a:t>
            </a:r>
          </a:p>
          <a:p>
            <a:pPr lvl="1"/>
            <a:r>
              <a:rPr lang="en-US" dirty="0"/>
              <a:t>In the example above the expiration time is set to a month (60 sec * 60 min * 24 hours * 30 days</a:t>
            </a:r>
            <a:r>
              <a:rPr lang="en-US" dirty="0" smtClean="0"/>
              <a:t>).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/>
              <a:t>How to Retrieve a Cookie Value?</a:t>
            </a:r>
          </a:p>
          <a:p>
            <a:pPr marL="857250" lvl="1" indent="-457200"/>
            <a:r>
              <a:rPr lang="en-US" dirty="0"/>
              <a:t> PHP $_COOKIE variable is used to retrieve a cookie </a:t>
            </a:r>
            <a:r>
              <a:rPr lang="en-US" dirty="0" smtClean="0"/>
              <a:t>value.</a:t>
            </a:r>
          </a:p>
          <a:p>
            <a:pPr marL="40005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// </a:t>
            </a:r>
            <a:r>
              <a:rPr lang="en-US" dirty="0"/>
              <a:t>Print a cookie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$_COOKIE["user</a:t>
            </a:r>
            <a:r>
              <a:rPr lang="en-US" dirty="0" smtClean="0"/>
              <a:t>"];</a:t>
            </a:r>
          </a:p>
          <a:p>
            <a:pPr marL="400050" lvl="1" indent="0">
              <a:buNone/>
            </a:pPr>
            <a:r>
              <a:rPr lang="en-US" dirty="0" smtClean="0"/>
              <a:t>// </a:t>
            </a:r>
            <a:r>
              <a:rPr lang="en-US" dirty="0"/>
              <a:t>A way to view all cookies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print_r</a:t>
            </a:r>
            <a:r>
              <a:rPr lang="en-US" dirty="0"/>
              <a:t>($_COOKIE);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3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the following example we use the </a:t>
            </a:r>
            <a:r>
              <a:rPr lang="en-US" sz="2800" dirty="0" err="1"/>
              <a:t>isset</a:t>
            </a:r>
            <a:r>
              <a:rPr lang="en-US" sz="2800" dirty="0"/>
              <a:t>() function to find out if a cookie has been set: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html&gt; &lt;body&gt;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&lt;?</a:t>
            </a:r>
            <a:r>
              <a:rPr lang="en-US" sz="2800" dirty="0" err="1"/>
              <a:t>php</a:t>
            </a: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(</a:t>
            </a:r>
            <a:r>
              <a:rPr lang="en-US" sz="2800" dirty="0" err="1"/>
              <a:t>isset</a:t>
            </a:r>
            <a:r>
              <a:rPr lang="en-US" sz="2800" dirty="0"/>
              <a:t>($_COOKIE["user"]))    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echo </a:t>
            </a:r>
            <a:r>
              <a:rPr lang="en-US" sz="2800" dirty="0"/>
              <a:t>"Welcome " . $_COOKIE["user"] . "!&lt;</a:t>
            </a:r>
            <a:r>
              <a:rPr lang="en-US" sz="2800" dirty="0" err="1"/>
              <a:t>br</a:t>
            </a:r>
            <a:r>
              <a:rPr lang="en-US" sz="2800" dirty="0"/>
              <a:t> /&gt;";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else </a:t>
            </a:r>
            <a:r>
              <a:rPr lang="en-US" sz="2800" dirty="0"/>
              <a:t>   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echo </a:t>
            </a:r>
            <a:r>
              <a:rPr lang="en-US" sz="2800" dirty="0"/>
              <a:t>"Welcome guest!&lt;</a:t>
            </a:r>
            <a:r>
              <a:rPr lang="en-US" sz="2800" dirty="0" err="1"/>
              <a:t>br</a:t>
            </a:r>
            <a:r>
              <a:rPr lang="en-US" sz="2800" dirty="0"/>
              <a:t> /&gt;";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?&gt; 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body&gt;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html&gt; </a:t>
            </a:r>
          </a:p>
        </p:txBody>
      </p:sp>
    </p:spTree>
    <p:extLst>
      <p:ext uri="{BB962C8B-B14F-4D97-AF65-F5344CB8AC3E}">
        <p14:creationId xmlns:p14="http://schemas.microsoft.com/office/powerpoint/2010/main" val="4496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/>
              <a:t>How to </a:t>
            </a:r>
            <a:r>
              <a:rPr lang="en-US" b="1" dirty="0" smtClean="0"/>
              <a:t>Delete Cookie?</a:t>
            </a:r>
            <a:endParaRPr lang="en-US" b="1" dirty="0"/>
          </a:p>
          <a:p>
            <a:pPr marL="857250" lvl="1" indent="-457200"/>
            <a:r>
              <a:rPr lang="en-US" dirty="0"/>
              <a:t> When deleting a cookie you should assure that the expiration date is in the past.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Example</a:t>
            </a:r>
            <a:r>
              <a:rPr lang="en-US" dirty="0"/>
              <a:t>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// </a:t>
            </a:r>
            <a:r>
              <a:rPr lang="en-US" dirty="0"/>
              <a:t>set the expiration date to one hour ago </a:t>
            </a:r>
            <a:r>
              <a:rPr lang="en-US" dirty="0" err="1"/>
              <a:t>setcookie</a:t>
            </a:r>
            <a:r>
              <a:rPr lang="en-US" dirty="0"/>
              <a:t>("user", "", time()-3600);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/>
              <a:t>What if a Browser Does NOT Support Cookies?</a:t>
            </a:r>
            <a:endParaRPr lang="en-US" b="1" dirty="0" smtClean="0"/>
          </a:p>
          <a:p>
            <a:pPr marL="857250" lvl="1" indent="-457200"/>
            <a:r>
              <a:rPr lang="en-US" dirty="0"/>
              <a:t> If your application deals with browsers that do not support cookies, you will have to use other methods to pass information from one page to another in your application.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One </a:t>
            </a:r>
            <a:r>
              <a:rPr lang="en-US" dirty="0"/>
              <a:t>method is to pass the data through forms. </a:t>
            </a:r>
          </a:p>
        </p:txBody>
      </p:sp>
    </p:spTree>
    <p:extLst>
      <p:ext uri="{BB962C8B-B14F-4D97-AF65-F5344CB8AC3E}">
        <p14:creationId xmlns:p14="http://schemas.microsoft.com/office/powerpoint/2010/main" val="3011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&lt;html&gt; &lt;body&gt;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form action="</a:t>
            </a:r>
            <a:r>
              <a:rPr lang="en-US" sz="2800" dirty="0" err="1"/>
              <a:t>welcome.php</a:t>
            </a:r>
            <a:r>
              <a:rPr lang="en-US" sz="2800" dirty="0"/>
              <a:t>" method="post"&gt;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Name</a:t>
            </a:r>
            <a:r>
              <a:rPr lang="en-US" sz="2800" dirty="0"/>
              <a:t>: &lt;input type="text" name="name" </a:t>
            </a:r>
            <a:r>
              <a:rPr lang="en-US" sz="2800" dirty="0" smtClean="0"/>
              <a:t>/&gt;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Age: &lt;input type="text" name="age" /&gt;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input type="submit" /&gt;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form&gt;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body&gt;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html&gt; </a:t>
            </a:r>
          </a:p>
        </p:txBody>
      </p:sp>
    </p:spTree>
    <p:extLst>
      <p:ext uri="{BB962C8B-B14F-4D97-AF65-F5344CB8AC3E}">
        <p14:creationId xmlns:p14="http://schemas.microsoft.com/office/powerpoint/2010/main" val="2001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&lt;html&gt;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body&gt;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Welcome </a:t>
            </a:r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> echo $_POST["name"]; ?&gt;.&lt;</a:t>
            </a:r>
            <a:r>
              <a:rPr lang="en-US" sz="2800" dirty="0" err="1"/>
              <a:t>br</a:t>
            </a:r>
            <a:r>
              <a:rPr lang="en-US" sz="2800" dirty="0"/>
              <a:t> /&gt;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You </a:t>
            </a:r>
            <a:r>
              <a:rPr lang="en-US" sz="2800" dirty="0"/>
              <a:t>are &lt;?</a:t>
            </a:r>
            <a:r>
              <a:rPr lang="en-US" sz="2800" dirty="0" err="1"/>
              <a:t>php</a:t>
            </a:r>
            <a:r>
              <a:rPr lang="en-US" sz="2800" dirty="0"/>
              <a:t> echo $_POST["age"]; ?&gt; years old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body&gt;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&lt;/</a:t>
            </a:r>
            <a:r>
              <a:rPr lang="en-US" sz="2800" dirty="0"/>
              <a:t>html&gt; </a:t>
            </a:r>
          </a:p>
        </p:txBody>
      </p:sp>
    </p:spTree>
    <p:extLst>
      <p:ext uri="{BB962C8B-B14F-4D97-AF65-F5344CB8AC3E}">
        <p14:creationId xmlns:p14="http://schemas.microsoft.com/office/powerpoint/2010/main" val="11068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dirty="0" smtClean="0"/>
              <a:t>Session is temporary and will be deleted after user has left the website.</a:t>
            </a:r>
          </a:p>
          <a:p>
            <a:r>
              <a:rPr lang="en-US" dirty="0" smtClean="0"/>
              <a:t>Store in database for permanent storage.</a:t>
            </a:r>
          </a:p>
          <a:p>
            <a:r>
              <a:rPr lang="en-US" dirty="0" smtClean="0"/>
              <a:t>Work by creating a unique id (UID) for each visitor and store variables based on UID.</a:t>
            </a:r>
          </a:p>
          <a:p>
            <a:r>
              <a:rPr lang="en-US" dirty="0" smtClean="0"/>
              <a:t>UID is either stored in cookie or propagated in URL.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/>
              <a:t>Starting a PHP Session</a:t>
            </a:r>
          </a:p>
          <a:p>
            <a:pPr marL="400050" lvl="1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 smtClean="0"/>
              <a:t>session_start</a:t>
            </a:r>
            <a:r>
              <a:rPr lang="en-US" dirty="0"/>
              <a:t>(); ?&gt;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/>
              <a:t>html</a:t>
            </a:r>
            <a:r>
              <a:rPr lang="en-US" dirty="0" smtClean="0"/>
              <a:t>&gt;</a:t>
            </a:r>
          </a:p>
          <a:p>
            <a:pPr marL="400050" lvl="1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………….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2291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/>
              <a:t>Storing a Session </a:t>
            </a:r>
            <a:r>
              <a:rPr lang="en-US" b="1" dirty="0" smtClean="0"/>
              <a:t>Variable</a:t>
            </a:r>
            <a:endParaRPr lang="en-US" b="1" dirty="0"/>
          </a:p>
          <a:p>
            <a:pPr marL="40005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session_start</a:t>
            </a:r>
            <a:r>
              <a:rPr lang="en-US" dirty="0"/>
              <a:t>();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// </a:t>
            </a:r>
            <a:r>
              <a:rPr lang="en-US" dirty="0"/>
              <a:t>store session data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$_</a:t>
            </a:r>
            <a:r>
              <a:rPr lang="en-US" dirty="0"/>
              <a:t>SESSION['views']=1; ?&gt;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/>
              <a:t>html&gt;         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</a:t>
            </a:r>
            <a:r>
              <a:rPr lang="en-US" dirty="0"/>
              <a:t>body&gt;         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&lt;?</a:t>
            </a:r>
            <a:r>
              <a:rPr lang="en-US" dirty="0" err="1"/>
              <a:t>php</a:t>
            </a:r>
            <a:r>
              <a:rPr lang="en-US" dirty="0"/>
              <a:t>         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//</a:t>
            </a:r>
            <a:r>
              <a:rPr lang="en-US" dirty="0"/>
              <a:t>retrieve session data           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echo </a:t>
            </a:r>
            <a:r>
              <a:rPr lang="en-US" dirty="0"/>
              <a:t>"</a:t>
            </a:r>
            <a:r>
              <a:rPr lang="en-US" dirty="0" err="1"/>
              <a:t>Pageviews</a:t>
            </a:r>
            <a:r>
              <a:rPr lang="en-US" dirty="0"/>
              <a:t>=". $_SESSION['views'];            ?&gt;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body&gt;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html&gt;</a:t>
            </a:r>
            <a:br>
              <a:rPr lang="en-US" dirty="0"/>
            </a:br>
            <a:r>
              <a:rPr lang="en-US" b="1" dirty="0"/>
              <a:t>Output:</a:t>
            </a:r>
            <a:r>
              <a:rPr lang="en-US" dirty="0"/>
              <a:t> </a:t>
            </a:r>
            <a:r>
              <a:rPr lang="en-US" dirty="0" err="1"/>
              <a:t>Pageviews</a:t>
            </a:r>
            <a:r>
              <a:rPr lang="en-US" dirty="0"/>
              <a:t>=1 </a:t>
            </a:r>
          </a:p>
        </p:txBody>
      </p:sp>
    </p:spTree>
    <p:extLst>
      <p:ext uri="{BB962C8B-B14F-4D97-AF65-F5344CB8AC3E}">
        <p14:creationId xmlns:p14="http://schemas.microsoft.com/office/powerpoint/2010/main" val="39058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/>
              <a:t>Storing a Session </a:t>
            </a:r>
            <a:r>
              <a:rPr lang="en-US" b="1" dirty="0" smtClean="0"/>
              <a:t>Variable</a:t>
            </a:r>
            <a:endParaRPr lang="en-US" b="1" dirty="0"/>
          </a:p>
          <a:p>
            <a:pPr marL="800100" lvl="2" indent="0">
              <a:buNone/>
            </a:pPr>
            <a:r>
              <a:rPr lang="en-US" sz="2800" dirty="0"/>
              <a:t>&lt;?</a:t>
            </a:r>
            <a:r>
              <a:rPr lang="en-US" sz="2800" dirty="0" err="1"/>
              <a:t>php</a:t>
            </a:r>
            <a:r>
              <a:rPr lang="en-US" sz="2800" dirty="0"/>
              <a:t> </a:t>
            </a:r>
            <a:r>
              <a:rPr lang="en-US" sz="2800" dirty="0" err="1"/>
              <a:t>session_start</a:t>
            </a:r>
            <a:r>
              <a:rPr lang="en-US" sz="2800" dirty="0"/>
              <a:t>(); </a:t>
            </a:r>
            <a:endParaRPr lang="en-US" sz="2800" dirty="0" smtClean="0"/>
          </a:p>
          <a:p>
            <a:pPr marL="800100" lvl="2" indent="0">
              <a:buNone/>
            </a:pPr>
            <a:r>
              <a:rPr lang="en-US" sz="2800" dirty="0" smtClean="0"/>
              <a:t>if(</a:t>
            </a:r>
            <a:r>
              <a:rPr lang="en-US" sz="2800" dirty="0" err="1" smtClean="0"/>
              <a:t>isset</a:t>
            </a:r>
            <a:r>
              <a:rPr lang="en-US" sz="2800" dirty="0"/>
              <a:t>($_SESSION['views']))            </a:t>
            </a:r>
            <a:r>
              <a:rPr lang="en-US" sz="2800" dirty="0" smtClean="0"/>
              <a:t>	$_</a:t>
            </a:r>
            <a:r>
              <a:rPr lang="en-US" sz="2800" dirty="0"/>
              <a:t>SESSION['views']=$_SESSION['views']+1; </a:t>
            </a:r>
            <a:endParaRPr lang="en-US" sz="2800" dirty="0" smtClean="0"/>
          </a:p>
          <a:p>
            <a:pPr marL="800100" lvl="2" indent="0">
              <a:buNone/>
            </a:pPr>
            <a:r>
              <a:rPr lang="en-US" sz="2800" dirty="0" smtClean="0"/>
              <a:t>else           </a:t>
            </a:r>
          </a:p>
          <a:p>
            <a:pPr marL="800100" lvl="2" indent="0">
              <a:buNone/>
            </a:pPr>
            <a:r>
              <a:rPr lang="en-US" sz="2800" dirty="0" smtClean="0"/>
              <a:t>	 </a:t>
            </a:r>
            <a:r>
              <a:rPr lang="en-US" sz="2800" dirty="0"/>
              <a:t>$_SESSION['views']=1; </a:t>
            </a:r>
            <a:endParaRPr lang="en-US" sz="2800" dirty="0" smtClean="0"/>
          </a:p>
          <a:p>
            <a:pPr marL="800100" lvl="2" indent="0">
              <a:buNone/>
            </a:pPr>
            <a:r>
              <a:rPr lang="en-US" sz="2800" dirty="0" smtClean="0"/>
              <a:t>echo </a:t>
            </a:r>
            <a:r>
              <a:rPr lang="en-US" sz="2800" dirty="0"/>
              <a:t>"Views=". $_SESSION['views']; </a:t>
            </a:r>
            <a:endParaRPr lang="en-US" sz="2800" dirty="0" smtClean="0"/>
          </a:p>
          <a:p>
            <a:pPr marL="800100" lvl="2" indent="0">
              <a:buNone/>
            </a:pPr>
            <a:r>
              <a:rPr lang="en-US" sz="2800" dirty="0" smtClean="0"/>
              <a:t>?&gt;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650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 smtClean="0"/>
              <a:t>Destroying </a:t>
            </a:r>
            <a:r>
              <a:rPr lang="en-US" b="1" dirty="0"/>
              <a:t>a </a:t>
            </a:r>
            <a:r>
              <a:rPr lang="en-US" b="1" dirty="0" smtClean="0"/>
              <a:t>Session</a:t>
            </a:r>
          </a:p>
          <a:p>
            <a:pPr lvl="1"/>
            <a:r>
              <a:rPr lang="en-US" dirty="0"/>
              <a:t>delete some session data, you can use the unset() or the </a:t>
            </a:r>
            <a:r>
              <a:rPr lang="en-US" dirty="0" err="1"/>
              <a:t>session_destroy</a:t>
            </a:r>
            <a:r>
              <a:rPr lang="en-US" dirty="0"/>
              <a:t>() </a:t>
            </a:r>
            <a:r>
              <a:rPr lang="en-US" dirty="0" smtClean="0"/>
              <a:t>function.</a:t>
            </a:r>
          </a:p>
          <a:p>
            <a:pPr lvl="1"/>
            <a:r>
              <a:rPr lang="en-US" dirty="0"/>
              <a:t>unset() function is used to free the specified session </a:t>
            </a:r>
            <a:r>
              <a:rPr lang="en-US" dirty="0" smtClean="0"/>
              <a:t>variable</a:t>
            </a:r>
          </a:p>
          <a:p>
            <a:pPr marL="457200" lvl="1" indent="0">
              <a:buNone/>
            </a:pPr>
            <a:r>
              <a:rPr lang="en-US" b="1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session_start</a:t>
            </a:r>
            <a:r>
              <a:rPr lang="en-US" dirty="0"/>
              <a:t>();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isset</a:t>
            </a:r>
            <a:r>
              <a:rPr lang="en-US" dirty="0"/>
              <a:t>($_SESSION['views']))             </a:t>
            </a:r>
            <a:r>
              <a:rPr lang="en-US" dirty="0" smtClean="0"/>
              <a:t>	unset</a:t>
            </a:r>
            <a:r>
              <a:rPr lang="en-US" dirty="0"/>
              <a:t>($_SESSION['views']);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?&gt;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0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destroy the session </a:t>
            </a:r>
            <a:r>
              <a:rPr lang="en-US" dirty="0" smtClean="0"/>
              <a:t>completely by </a:t>
            </a:r>
            <a:r>
              <a:rPr lang="en-US" dirty="0"/>
              <a:t>calling the </a:t>
            </a:r>
            <a:r>
              <a:rPr lang="en-US" dirty="0" err="1"/>
              <a:t>session_destroy</a:t>
            </a:r>
            <a:r>
              <a:rPr lang="en-US" dirty="0"/>
              <a:t>() </a:t>
            </a:r>
            <a:r>
              <a:rPr lang="en-US" dirty="0" smtClean="0"/>
              <a:t>function.</a:t>
            </a:r>
          </a:p>
          <a:p>
            <a:pPr marL="45720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session_destroy</a:t>
            </a:r>
            <a:r>
              <a:rPr lang="en-US" dirty="0"/>
              <a:t>();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?&gt;</a:t>
            </a:r>
          </a:p>
          <a:p>
            <a:pPr lvl="1"/>
            <a:r>
              <a:rPr lang="en-US" dirty="0" err="1"/>
              <a:t>session_destroy</a:t>
            </a:r>
            <a:r>
              <a:rPr lang="en-US" dirty="0"/>
              <a:t>() will reset your session and you will lose all your stored session </a:t>
            </a:r>
            <a:r>
              <a:rPr lang="en-US" dirty="0" smtClean="0"/>
              <a:t>data.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15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Cookies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used to identify a </a:t>
            </a:r>
            <a:r>
              <a:rPr lang="en-US" dirty="0" smtClean="0"/>
              <a:t>user.</a:t>
            </a:r>
          </a:p>
          <a:p>
            <a:r>
              <a:rPr lang="en-US" dirty="0"/>
              <a:t>cookie is a small file that the server embeds on the user's </a:t>
            </a:r>
            <a:r>
              <a:rPr lang="en-US" dirty="0" smtClean="0"/>
              <a:t>computer.</a:t>
            </a:r>
          </a:p>
          <a:p>
            <a:r>
              <a:rPr lang="en-US" dirty="0"/>
              <a:t>With PHP, you can both create and retrieve cookie </a:t>
            </a:r>
            <a:r>
              <a:rPr lang="en-US" dirty="0" smtClean="0"/>
              <a:t>values.</a:t>
            </a:r>
          </a:p>
          <a:p>
            <a:r>
              <a:rPr lang="en-US" dirty="0" err="1"/>
              <a:t>setcookie</a:t>
            </a:r>
            <a:r>
              <a:rPr lang="en-US" dirty="0"/>
              <a:t>() function is used to set a </a:t>
            </a:r>
            <a:r>
              <a:rPr lang="en-US" dirty="0" smtClean="0"/>
              <a:t>cookie.</a:t>
            </a:r>
          </a:p>
          <a:p>
            <a:r>
              <a:rPr lang="en-US" dirty="0" err="1"/>
              <a:t>setcookie</a:t>
            </a:r>
            <a:r>
              <a:rPr lang="en-US" dirty="0"/>
              <a:t>() function must appear BEFORE the &lt;html&gt; tag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  <a:p>
            <a:pPr marL="400050" lvl="1" indent="0">
              <a:buNone/>
            </a:pPr>
            <a:r>
              <a:rPr lang="en-US" dirty="0" err="1"/>
              <a:t>setcookie</a:t>
            </a:r>
            <a:r>
              <a:rPr lang="en-US" dirty="0"/>
              <a:t>(name, value, expire, path, domain); 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Example:</a:t>
            </a:r>
          </a:p>
          <a:p>
            <a:pPr marL="400050" lvl="1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setcookie</a:t>
            </a:r>
            <a:r>
              <a:rPr lang="en-US" dirty="0"/>
              <a:t>("user", </a:t>
            </a:r>
            <a:r>
              <a:rPr lang="en-US" dirty="0" smtClean="0"/>
              <a:t>“</a:t>
            </a:r>
            <a:r>
              <a:rPr lang="en-US" dirty="0" err="1" smtClean="0"/>
              <a:t>khwopa</a:t>
            </a:r>
            <a:r>
              <a:rPr lang="en-US" dirty="0" smtClean="0"/>
              <a:t>", </a:t>
            </a:r>
            <a:r>
              <a:rPr lang="en-US" dirty="0"/>
              <a:t>time()+3600); </a:t>
            </a:r>
            <a:r>
              <a:rPr lang="en-US" dirty="0" smtClean="0"/>
              <a:t>?&gt;</a:t>
            </a:r>
          </a:p>
          <a:p>
            <a:pPr marL="857250" lvl="1" indent="-457200"/>
            <a:r>
              <a:rPr lang="en-US" dirty="0" smtClean="0"/>
              <a:t>we </a:t>
            </a:r>
            <a:r>
              <a:rPr lang="en-US" dirty="0"/>
              <a:t>will create a cookie named "user" and assign the value </a:t>
            </a:r>
            <a:r>
              <a:rPr lang="en-US" dirty="0" smtClean="0"/>
              <a:t>“</a:t>
            </a:r>
            <a:r>
              <a:rPr lang="en-US" dirty="0" err="1" smtClean="0"/>
              <a:t>khwopa</a:t>
            </a:r>
            <a:r>
              <a:rPr lang="en-US" dirty="0" smtClean="0"/>
              <a:t>" </a:t>
            </a:r>
            <a:r>
              <a:rPr lang="en-US" dirty="0"/>
              <a:t>to it. We also specify that the cookie should expire after one hour: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value </a:t>
            </a:r>
            <a:r>
              <a:rPr lang="en-US" dirty="0"/>
              <a:t>of the cookie is automatically </a:t>
            </a:r>
            <a:r>
              <a:rPr lang="en-US" dirty="0" err="1"/>
              <a:t>URLencoded</a:t>
            </a:r>
            <a:r>
              <a:rPr lang="en-US" dirty="0"/>
              <a:t> when sending the cookie, and automatically decoded when received (to prevent </a:t>
            </a:r>
            <a:r>
              <a:rPr lang="en-US" dirty="0" err="1"/>
              <a:t>URLencoding</a:t>
            </a:r>
            <a:r>
              <a:rPr lang="en-US" dirty="0"/>
              <a:t>, use </a:t>
            </a:r>
            <a:r>
              <a:rPr lang="en-US" dirty="0" err="1"/>
              <a:t>setrawcookie</a:t>
            </a:r>
            <a:r>
              <a:rPr lang="en-US" dirty="0"/>
              <a:t>() instead). </a:t>
            </a:r>
          </a:p>
        </p:txBody>
      </p:sp>
    </p:spTree>
    <p:extLst>
      <p:ext uri="{BB962C8B-B14F-4D97-AF65-F5344CB8AC3E}">
        <p14:creationId xmlns:p14="http://schemas.microsoft.com/office/powerpoint/2010/main" val="10532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747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Session &amp; Cookies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Cookies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sghatuwa</dc:creator>
  <cp:lastModifiedBy>sghatuwa</cp:lastModifiedBy>
  <cp:revision>63</cp:revision>
  <dcterms:created xsi:type="dcterms:W3CDTF">2006-08-16T00:00:00Z</dcterms:created>
  <dcterms:modified xsi:type="dcterms:W3CDTF">2018-08-03T00:20:26Z</dcterms:modified>
</cp:coreProperties>
</file>