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2" r:id="rId5"/>
    <p:sldId id="259" r:id="rId6"/>
    <p:sldId id="260" r:id="rId7"/>
    <p:sldId id="265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69" autoAdjust="0"/>
    <p:restoredTop sz="86444" autoAdjust="0"/>
  </p:normalViewPr>
  <p:slideViewPr>
    <p:cSldViewPr>
      <p:cViewPr varScale="1">
        <p:scale>
          <a:sx n="75" d="100"/>
          <a:sy n="75" d="100"/>
        </p:scale>
        <p:origin x="-18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676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85D47-7640-4BC2-B537-EE527032C79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59C7EA-7970-41E7-8BA3-B5A4B9A27181}">
      <dgm:prSet phldrT="[Text]"/>
      <dgm:spPr/>
      <dgm:t>
        <a:bodyPr/>
        <a:lstStyle/>
        <a:p>
          <a:r>
            <a:rPr lang="en-US" b="1" dirty="0" smtClean="0"/>
            <a:t>Problem Identification</a:t>
          </a:r>
          <a:endParaRPr lang="en-US" dirty="0"/>
        </a:p>
      </dgm:t>
    </dgm:pt>
    <dgm:pt modelId="{16ADA70A-70E2-4BE6-998A-25B946667F2B}" type="parTrans" cxnId="{A6F35F82-1673-4219-B6D4-4C178F45E5E2}">
      <dgm:prSet/>
      <dgm:spPr/>
      <dgm:t>
        <a:bodyPr/>
        <a:lstStyle/>
        <a:p>
          <a:endParaRPr lang="en-US"/>
        </a:p>
      </dgm:t>
    </dgm:pt>
    <dgm:pt modelId="{6FE1A031-5BCA-486A-BC67-4C5151D0E60A}" type="sibTrans" cxnId="{A6F35F82-1673-4219-B6D4-4C178F45E5E2}">
      <dgm:prSet/>
      <dgm:spPr/>
      <dgm:t>
        <a:bodyPr/>
        <a:lstStyle/>
        <a:p>
          <a:endParaRPr lang="en-US"/>
        </a:p>
      </dgm:t>
    </dgm:pt>
    <dgm:pt modelId="{2696351B-AB31-4145-B037-7CDF36EBECF8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7281EAA7-D6B3-4473-9689-E283EBF7B624}" type="parTrans" cxnId="{5BC52E20-17A8-4C4B-AD9B-846F26995470}">
      <dgm:prSet/>
      <dgm:spPr/>
      <dgm:t>
        <a:bodyPr/>
        <a:lstStyle/>
        <a:p>
          <a:endParaRPr lang="en-US"/>
        </a:p>
      </dgm:t>
    </dgm:pt>
    <dgm:pt modelId="{F700C6EB-5168-4302-943E-93F4B3FD862F}" type="sibTrans" cxnId="{5BC52E20-17A8-4C4B-AD9B-846F26995470}">
      <dgm:prSet/>
      <dgm:spPr/>
      <dgm:t>
        <a:bodyPr/>
        <a:lstStyle/>
        <a:p>
          <a:endParaRPr lang="en-US"/>
        </a:p>
      </dgm:t>
    </dgm:pt>
    <dgm:pt modelId="{56BCE583-D5FC-4DF7-A119-41BEEED21768}">
      <dgm:prSet phldrT="[Text]"/>
      <dgm:spPr/>
      <dgm:t>
        <a:bodyPr/>
        <a:lstStyle/>
        <a:p>
          <a:r>
            <a:rPr lang="en-US" dirty="0" smtClean="0"/>
            <a:t>Hypothesis formulation</a:t>
          </a:r>
          <a:endParaRPr lang="en-US" dirty="0"/>
        </a:p>
      </dgm:t>
    </dgm:pt>
    <dgm:pt modelId="{319760A3-4754-49A9-942C-0298057077F5}" type="parTrans" cxnId="{55F5C3DD-E120-4158-B68C-7F2892390400}">
      <dgm:prSet/>
      <dgm:spPr/>
      <dgm:t>
        <a:bodyPr/>
        <a:lstStyle/>
        <a:p>
          <a:endParaRPr lang="en-US"/>
        </a:p>
      </dgm:t>
    </dgm:pt>
    <dgm:pt modelId="{D32198A3-D723-44F0-A562-326D1F947AE8}" type="sibTrans" cxnId="{55F5C3DD-E120-4158-B68C-7F2892390400}">
      <dgm:prSet/>
      <dgm:spPr/>
      <dgm:t>
        <a:bodyPr/>
        <a:lstStyle/>
        <a:p>
          <a:endParaRPr lang="en-US"/>
        </a:p>
      </dgm:t>
    </dgm:pt>
    <dgm:pt modelId="{898CF2A5-37D9-4100-ACF0-76FEF05DC64A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1A72B538-8D59-435C-B673-ED07EC75018D}" type="parTrans" cxnId="{FC1DED40-2DA6-4342-A251-E5519AA5FD19}">
      <dgm:prSet/>
      <dgm:spPr/>
      <dgm:t>
        <a:bodyPr/>
        <a:lstStyle/>
        <a:p>
          <a:endParaRPr lang="en-US"/>
        </a:p>
      </dgm:t>
    </dgm:pt>
    <dgm:pt modelId="{B25DAE80-D5A8-418E-ACFD-344D50E97E04}" type="sibTrans" cxnId="{FC1DED40-2DA6-4342-A251-E5519AA5FD19}">
      <dgm:prSet/>
      <dgm:spPr/>
      <dgm:t>
        <a:bodyPr/>
        <a:lstStyle/>
        <a:p>
          <a:endParaRPr lang="en-US"/>
        </a:p>
      </dgm:t>
    </dgm:pt>
    <dgm:pt modelId="{11623A79-303A-408D-8835-99C9C2573327}">
      <dgm:prSet phldrT="[Text]"/>
      <dgm:spPr/>
      <dgm:t>
        <a:bodyPr/>
        <a:lstStyle/>
        <a:p>
          <a:r>
            <a:rPr lang="en-US" dirty="0" smtClean="0"/>
            <a:t>Sample design</a:t>
          </a:r>
          <a:endParaRPr lang="en-US" dirty="0"/>
        </a:p>
      </dgm:t>
    </dgm:pt>
    <dgm:pt modelId="{D42E4D9E-A287-42C3-9EE8-5298130C2257}" type="parTrans" cxnId="{E073E730-A6A5-49C6-B33D-1CBEA844AEE5}">
      <dgm:prSet/>
      <dgm:spPr/>
      <dgm:t>
        <a:bodyPr/>
        <a:lstStyle/>
        <a:p>
          <a:endParaRPr lang="en-US"/>
        </a:p>
      </dgm:t>
    </dgm:pt>
    <dgm:pt modelId="{13D9B059-CA48-4A8C-9EBC-77546A908319}" type="sibTrans" cxnId="{E073E730-A6A5-49C6-B33D-1CBEA844AEE5}">
      <dgm:prSet/>
      <dgm:spPr/>
      <dgm:t>
        <a:bodyPr/>
        <a:lstStyle/>
        <a:p>
          <a:endParaRPr lang="en-US"/>
        </a:p>
      </dgm:t>
    </dgm:pt>
    <dgm:pt modelId="{0F0DA96C-F2AB-4CBC-90AB-3B8CA1991545}">
      <dgm:prSet phldrT="[Text]"/>
      <dgm:spPr/>
      <dgm:t>
        <a:bodyPr/>
        <a:lstStyle/>
        <a:p>
          <a:r>
            <a:rPr lang="en-US" dirty="0" smtClean="0"/>
            <a:t>Research design</a:t>
          </a:r>
          <a:endParaRPr lang="en-US" dirty="0"/>
        </a:p>
      </dgm:t>
    </dgm:pt>
    <dgm:pt modelId="{72227D28-0420-4250-985B-AA670E4BE10E}" type="parTrans" cxnId="{79282715-C470-4741-9A24-CFFCDC12CD2D}">
      <dgm:prSet/>
      <dgm:spPr/>
      <dgm:t>
        <a:bodyPr/>
        <a:lstStyle/>
        <a:p>
          <a:endParaRPr lang="en-US"/>
        </a:p>
      </dgm:t>
    </dgm:pt>
    <dgm:pt modelId="{5CB819E1-3321-4C1B-B4CE-29DC92EA9552}" type="sibTrans" cxnId="{79282715-C470-4741-9A24-CFFCDC12CD2D}">
      <dgm:prSet/>
      <dgm:spPr/>
      <dgm:t>
        <a:bodyPr/>
        <a:lstStyle/>
        <a:p>
          <a:endParaRPr lang="en-US"/>
        </a:p>
      </dgm:t>
    </dgm:pt>
    <dgm:pt modelId="{964C63E3-2C80-45B3-841C-38090C7FEDCC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7D676A64-8F53-45E6-86E8-0D80DA1FBC6F}" type="parTrans" cxnId="{756272D4-A485-4022-A0E8-8E7C9993432E}">
      <dgm:prSet/>
      <dgm:spPr/>
      <dgm:t>
        <a:bodyPr/>
        <a:lstStyle/>
        <a:p>
          <a:endParaRPr lang="en-US"/>
        </a:p>
      </dgm:t>
    </dgm:pt>
    <dgm:pt modelId="{33D7ADC3-1CA6-4152-95A5-4AC5319A768C}" type="sibTrans" cxnId="{756272D4-A485-4022-A0E8-8E7C9993432E}">
      <dgm:prSet/>
      <dgm:spPr/>
      <dgm:t>
        <a:bodyPr/>
        <a:lstStyle/>
        <a:p>
          <a:endParaRPr lang="en-US"/>
        </a:p>
      </dgm:t>
    </dgm:pt>
    <dgm:pt modelId="{6F6B59A7-74C9-4D75-9304-905F2DE4EE99}">
      <dgm:prSet phldrT="[Text]"/>
      <dgm:spPr/>
      <dgm:t>
        <a:bodyPr/>
        <a:lstStyle/>
        <a:p>
          <a:r>
            <a:rPr lang="en-US" dirty="0" smtClean="0"/>
            <a:t>Test hypothesis</a:t>
          </a:r>
          <a:endParaRPr lang="en-US" dirty="0"/>
        </a:p>
      </dgm:t>
    </dgm:pt>
    <dgm:pt modelId="{B27CE775-8522-4DA0-BC1C-04A54A8E418E}" type="parTrans" cxnId="{7C507899-74F0-443F-8FFD-B6FC5188B6A5}">
      <dgm:prSet/>
      <dgm:spPr/>
      <dgm:t>
        <a:bodyPr/>
        <a:lstStyle/>
        <a:p>
          <a:endParaRPr lang="en-US"/>
        </a:p>
      </dgm:t>
    </dgm:pt>
    <dgm:pt modelId="{1AE26215-CD09-4C24-8B05-6C72ADEA341D}" type="sibTrans" cxnId="{7C507899-74F0-443F-8FFD-B6FC5188B6A5}">
      <dgm:prSet/>
      <dgm:spPr/>
      <dgm:t>
        <a:bodyPr/>
        <a:lstStyle/>
        <a:p>
          <a:endParaRPr lang="en-US"/>
        </a:p>
      </dgm:t>
    </dgm:pt>
    <dgm:pt modelId="{FD11DF4A-C37A-4ABB-AC78-9E07ACCB09E9}">
      <dgm:prSet phldrT="[Text]"/>
      <dgm:spPr/>
      <dgm:t>
        <a:bodyPr/>
        <a:lstStyle/>
        <a:p>
          <a:r>
            <a:rPr lang="en-US" dirty="0" smtClean="0"/>
            <a:t>Generalization &amp; interpretation</a:t>
          </a:r>
          <a:endParaRPr lang="en-US" dirty="0"/>
        </a:p>
      </dgm:t>
    </dgm:pt>
    <dgm:pt modelId="{43682A0B-F516-4315-A9FC-0AA9C4CB200C}" type="parTrans" cxnId="{F5613292-8D0E-4188-BF64-0A984EA39296}">
      <dgm:prSet/>
      <dgm:spPr/>
      <dgm:t>
        <a:bodyPr/>
        <a:lstStyle/>
        <a:p>
          <a:endParaRPr lang="en-US"/>
        </a:p>
      </dgm:t>
    </dgm:pt>
    <dgm:pt modelId="{22319D57-6457-4F8C-9D6C-1C0D44FBD3F2}" type="sibTrans" cxnId="{F5613292-8D0E-4188-BF64-0A984EA39296}">
      <dgm:prSet/>
      <dgm:spPr/>
      <dgm:t>
        <a:bodyPr/>
        <a:lstStyle/>
        <a:p>
          <a:endParaRPr lang="en-US"/>
        </a:p>
      </dgm:t>
    </dgm:pt>
    <dgm:pt modelId="{1C0FD6B3-E4FC-4C2B-9AD6-1E93A66AB905}">
      <dgm:prSet/>
      <dgm:spPr/>
      <dgm:t>
        <a:bodyPr/>
        <a:lstStyle/>
        <a:p>
          <a:r>
            <a:rPr lang="en-US" dirty="0" smtClean="0"/>
            <a:t>Report writing</a:t>
          </a:r>
          <a:endParaRPr lang="en-US" dirty="0"/>
        </a:p>
      </dgm:t>
    </dgm:pt>
    <dgm:pt modelId="{AD94FEA9-14D1-4CDD-A94D-CA3FFB8101F8}" type="parTrans" cxnId="{C6511229-A2B2-4E19-95EC-31336CC9C8F7}">
      <dgm:prSet/>
      <dgm:spPr/>
      <dgm:t>
        <a:bodyPr/>
        <a:lstStyle/>
        <a:p>
          <a:endParaRPr lang="en-US"/>
        </a:p>
      </dgm:t>
    </dgm:pt>
    <dgm:pt modelId="{E4B88596-5D3F-49A7-906A-9F3C9AD00126}" type="sibTrans" cxnId="{C6511229-A2B2-4E19-95EC-31336CC9C8F7}">
      <dgm:prSet/>
      <dgm:spPr/>
      <dgm:t>
        <a:bodyPr/>
        <a:lstStyle/>
        <a:p>
          <a:endParaRPr lang="en-US"/>
        </a:p>
      </dgm:t>
    </dgm:pt>
    <dgm:pt modelId="{C8038212-B472-4E03-9B4E-C67E77D7B6F0}" type="pres">
      <dgm:prSet presAssocID="{56785D47-7640-4BC2-B537-EE527032C79C}" presName="Name0" presStyleCnt="0">
        <dgm:presLayoutVars>
          <dgm:dir/>
          <dgm:resizeHandles/>
        </dgm:presLayoutVars>
      </dgm:prSet>
      <dgm:spPr/>
    </dgm:pt>
    <dgm:pt modelId="{F886EE6C-5D43-40AE-8EB1-9E3DA504A6F0}" type="pres">
      <dgm:prSet presAssocID="{C859C7EA-7970-41E7-8BA3-B5A4B9A27181}" presName="compNode" presStyleCnt="0"/>
      <dgm:spPr/>
    </dgm:pt>
    <dgm:pt modelId="{067E0910-812A-4265-9629-E07DCCA5AF7E}" type="pres">
      <dgm:prSet presAssocID="{C859C7EA-7970-41E7-8BA3-B5A4B9A27181}" presName="dummyConnPt" presStyleCnt="0"/>
      <dgm:spPr/>
    </dgm:pt>
    <dgm:pt modelId="{93269DE8-9F78-4D15-8043-747FF0BF2C4A}" type="pres">
      <dgm:prSet presAssocID="{C859C7EA-7970-41E7-8BA3-B5A4B9A27181}" presName="node" presStyleLbl="node1" presStyleIdx="0" presStyleCnt="10" custLinFactNeighborX="-64931" custLinFactNeighborY="75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229D4-5AEA-464E-A97C-A01597A8C446}" type="pres">
      <dgm:prSet presAssocID="{6FE1A031-5BCA-486A-BC67-4C5151D0E60A}" presName="sibTrans" presStyleLbl="bgSibTrans2D1" presStyleIdx="0" presStyleCnt="9"/>
      <dgm:spPr/>
    </dgm:pt>
    <dgm:pt modelId="{E37DB183-E85E-4900-B800-7313925E139A}" type="pres">
      <dgm:prSet presAssocID="{2696351B-AB31-4145-B037-7CDF36EBECF8}" presName="compNode" presStyleCnt="0"/>
      <dgm:spPr/>
    </dgm:pt>
    <dgm:pt modelId="{2B23A98C-55FF-444D-B912-B401EEF2E263}" type="pres">
      <dgm:prSet presAssocID="{2696351B-AB31-4145-B037-7CDF36EBECF8}" presName="dummyConnPt" presStyleCnt="0"/>
      <dgm:spPr/>
    </dgm:pt>
    <dgm:pt modelId="{AABC8067-2D29-49B7-84C9-FD44131B1A5C}" type="pres">
      <dgm:prSet presAssocID="{2696351B-AB31-4145-B037-7CDF36EBECF8}" presName="node" presStyleLbl="node1" presStyleIdx="1" presStyleCnt="10" custLinFactNeighborX="-64931" custLinFactNeighborY="54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0C60-2200-4984-946F-5FFE0E029637}" type="pres">
      <dgm:prSet presAssocID="{F700C6EB-5168-4302-943E-93F4B3FD862F}" presName="sibTrans" presStyleLbl="bgSibTrans2D1" presStyleIdx="1" presStyleCnt="9"/>
      <dgm:spPr/>
    </dgm:pt>
    <dgm:pt modelId="{D34E536B-BEEB-48C4-8D61-CEB614703384}" type="pres">
      <dgm:prSet presAssocID="{56BCE583-D5FC-4DF7-A119-41BEEED21768}" presName="compNode" presStyleCnt="0"/>
      <dgm:spPr/>
    </dgm:pt>
    <dgm:pt modelId="{C6046522-12F4-4E40-9D3A-41DFA8E9920D}" type="pres">
      <dgm:prSet presAssocID="{56BCE583-D5FC-4DF7-A119-41BEEED21768}" presName="dummyConnPt" presStyleCnt="0"/>
      <dgm:spPr/>
    </dgm:pt>
    <dgm:pt modelId="{FF2EF2FA-938F-4707-A954-4350056B41E5}" type="pres">
      <dgm:prSet presAssocID="{56BCE583-D5FC-4DF7-A119-41BEEED21768}" presName="node" presStyleLbl="node1" presStyleIdx="2" presStyleCnt="10" custLinFactY="550" custLinFactNeighborX="-60253" custLinFactNeighborY="100000">
        <dgm:presLayoutVars>
          <dgm:bulletEnabled val="1"/>
        </dgm:presLayoutVars>
      </dgm:prSet>
      <dgm:spPr/>
    </dgm:pt>
    <dgm:pt modelId="{B6C0EF1D-8C77-4CD1-8659-F003F287BC7D}" type="pres">
      <dgm:prSet presAssocID="{D32198A3-D723-44F0-A562-326D1F947AE8}" presName="sibTrans" presStyleLbl="bgSibTrans2D1" presStyleIdx="2" presStyleCnt="9"/>
      <dgm:spPr/>
    </dgm:pt>
    <dgm:pt modelId="{82EA8723-C87F-47A3-BAEB-97C015FB2B97}" type="pres">
      <dgm:prSet presAssocID="{898CF2A5-37D9-4100-ACF0-76FEF05DC64A}" presName="compNode" presStyleCnt="0"/>
      <dgm:spPr/>
    </dgm:pt>
    <dgm:pt modelId="{A195500B-4194-472B-9D2B-78C675C7DE16}" type="pres">
      <dgm:prSet presAssocID="{898CF2A5-37D9-4100-ACF0-76FEF05DC64A}" presName="dummyConnPt" presStyleCnt="0"/>
      <dgm:spPr/>
    </dgm:pt>
    <dgm:pt modelId="{052D0E7C-F037-4A50-8231-11F143FAED04}" type="pres">
      <dgm:prSet presAssocID="{898CF2A5-37D9-4100-ACF0-76FEF05DC64A}" presName="node" presStyleLbl="node1" presStyleIdx="3" presStyleCnt="10" custLinFactNeighborX="84763" custLinFactNeighborY="-24450">
        <dgm:presLayoutVars>
          <dgm:bulletEnabled val="1"/>
        </dgm:presLayoutVars>
      </dgm:prSet>
      <dgm:spPr/>
    </dgm:pt>
    <dgm:pt modelId="{26CEA4A3-064B-4806-927A-7B496B52BCF4}" type="pres">
      <dgm:prSet presAssocID="{B25DAE80-D5A8-418E-ACFD-344D50E97E04}" presName="sibTrans" presStyleLbl="bgSibTrans2D1" presStyleIdx="3" presStyleCnt="9"/>
      <dgm:spPr/>
    </dgm:pt>
    <dgm:pt modelId="{3B4A35AC-799F-4D9C-8C43-8BBDB88E69EA}" type="pres">
      <dgm:prSet presAssocID="{11623A79-303A-408D-8835-99C9C2573327}" presName="compNode" presStyleCnt="0"/>
      <dgm:spPr/>
    </dgm:pt>
    <dgm:pt modelId="{1DE2A1F3-6519-4EB0-83F1-08B403D94584}" type="pres">
      <dgm:prSet presAssocID="{11623A79-303A-408D-8835-99C9C2573327}" presName="dummyConnPt" presStyleCnt="0"/>
      <dgm:spPr/>
    </dgm:pt>
    <dgm:pt modelId="{3F027B66-3716-42D7-825F-CE10610EFFD5}" type="pres">
      <dgm:prSet presAssocID="{11623A79-303A-408D-8835-99C9C2573327}" presName="node" presStyleLbl="node1" presStyleIdx="4" presStyleCnt="10" custLinFactY="-88178" custLinFactNeighborX="-48237" custLinFactNeighborY="-100000">
        <dgm:presLayoutVars>
          <dgm:bulletEnabled val="1"/>
        </dgm:presLayoutVars>
      </dgm:prSet>
      <dgm:spPr/>
    </dgm:pt>
    <dgm:pt modelId="{26AB12BD-3766-434E-9B4C-73B43E5E25B7}" type="pres">
      <dgm:prSet presAssocID="{13D9B059-CA48-4A8C-9EBC-77546A908319}" presName="sibTrans" presStyleLbl="bgSibTrans2D1" presStyleIdx="4" presStyleCnt="9"/>
      <dgm:spPr/>
    </dgm:pt>
    <dgm:pt modelId="{20CBF16D-B830-40E6-ADE5-6223F7615643}" type="pres">
      <dgm:prSet presAssocID="{0F0DA96C-F2AB-4CBC-90AB-3B8CA1991545}" presName="compNode" presStyleCnt="0"/>
      <dgm:spPr/>
    </dgm:pt>
    <dgm:pt modelId="{1B0980CB-DB77-4BF7-8AE7-466479C6F82F}" type="pres">
      <dgm:prSet presAssocID="{0F0DA96C-F2AB-4CBC-90AB-3B8CA1991545}" presName="dummyConnPt" presStyleCnt="0"/>
      <dgm:spPr/>
    </dgm:pt>
    <dgm:pt modelId="{905320B7-B7F8-4E33-A77C-9BC492B3E756}" type="pres">
      <dgm:prSet presAssocID="{0F0DA96C-F2AB-4CBC-90AB-3B8CA1991545}" presName="node" presStyleLbl="node1" presStyleIdx="5" presStyleCnt="10" custLinFactY="-100000" custLinFactNeighborX="-48237" custLinFactNeighborY="-142498">
        <dgm:presLayoutVars>
          <dgm:bulletEnabled val="1"/>
        </dgm:presLayoutVars>
      </dgm:prSet>
      <dgm:spPr/>
    </dgm:pt>
    <dgm:pt modelId="{1E1F1BE9-327B-4BA0-A396-8509265DCC71}" type="pres">
      <dgm:prSet presAssocID="{5CB819E1-3321-4C1B-B4CE-29DC92EA9552}" presName="sibTrans" presStyleLbl="bgSibTrans2D1" presStyleIdx="5" presStyleCnt="9"/>
      <dgm:spPr/>
    </dgm:pt>
    <dgm:pt modelId="{0503059F-004B-4C1C-BA96-5500B4D0BAA1}" type="pres">
      <dgm:prSet presAssocID="{964C63E3-2C80-45B3-841C-38090C7FEDCC}" presName="compNode" presStyleCnt="0"/>
      <dgm:spPr/>
    </dgm:pt>
    <dgm:pt modelId="{08F79211-8B5E-4123-A8F9-648F19170852}" type="pres">
      <dgm:prSet presAssocID="{964C63E3-2C80-45B3-841C-38090C7FEDCC}" presName="dummyConnPt" presStyleCnt="0"/>
      <dgm:spPr/>
    </dgm:pt>
    <dgm:pt modelId="{B7FB5628-E3F6-4E21-B09B-5B53F2AC4E6B}" type="pres">
      <dgm:prSet presAssocID="{964C63E3-2C80-45B3-841C-38090C7FEDCC}" presName="node" presStyleLbl="node1" presStyleIdx="6" presStyleCnt="10" custLinFactY="-17498" custLinFactNeighborX="92101" custLinFactNeighborY="-100000">
        <dgm:presLayoutVars>
          <dgm:bulletEnabled val="1"/>
        </dgm:presLayoutVars>
      </dgm:prSet>
      <dgm:spPr/>
    </dgm:pt>
    <dgm:pt modelId="{77D72A0A-F33C-47C5-9CE7-8896790325C3}" type="pres">
      <dgm:prSet presAssocID="{33D7ADC3-1CA6-4152-95A5-4AC5319A768C}" presName="sibTrans" presStyleLbl="bgSibTrans2D1" presStyleIdx="6" presStyleCnt="9"/>
      <dgm:spPr/>
    </dgm:pt>
    <dgm:pt modelId="{52D7B14F-3C22-4AFF-BCAE-17D3848A73D8}" type="pres">
      <dgm:prSet presAssocID="{6F6B59A7-74C9-4D75-9304-905F2DE4EE99}" presName="compNode" presStyleCnt="0"/>
      <dgm:spPr/>
    </dgm:pt>
    <dgm:pt modelId="{648DE503-A853-4251-BC74-F3C85CC2534D}" type="pres">
      <dgm:prSet presAssocID="{6F6B59A7-74C9-4D75-9304-905F2DE4EE99}" presName="dummyConnPt" presStyleCnt="0"/>
      <dgm:spPr/>
    </dgm:pt>
    <dgm:pt modelId="{6E4B2735-D599-4523-B7E3-56CD06E3C8CC}" type="pres">
      <dgm:prSet presAssocID="{6F6B59A7-74C9-4D75-9304-905F2DE4EE99}" presName="node" presStyleLbl="node1" presStyleIdx="7" presStyleCnt="10" custLinFactY="71229" custLinFactNeighborX="9210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0FC3CA-90B0-4317-BCEA-B9BEE96BF792}" type="pres">
      <dgm:prSet presAssocID="{1AE26215-CD09-4C24-8B05-6C72ADEA341D}" presName="sibTrans" presStyleLbl="bgSibTrans2D1" presStyleIdx="7" presStyleCnt="9"/>
      <dgm:spPr/>
    </dgm:pt>
    <dgm:pt modelId="{2C80E992-FEB9-424D-963D-304BBA8E33E3}" type="pres">
      <dgm:prSet presAssocID="{FD11DF4A-C37A-4ABB-AC78-9E07ACCB09E9}" presName="compNode" presStyleCnt="0"/>
      <dgm:spPr/>
    </dgm:pt>
    <dgm:pt modelId="{D371E794-1516-4507-8C91-DFFDFB18D1D2}" type="pres">
      <dgm:prSet presAssocID="{FD11DF4A-C37A-4ABB-AC78-9E07ACCB09E9}" presName="dummyConnPt" presStyleCnt="0"/>
      <dgm:spPr/>
    </dgm:pt>
    <dgm:pt modelId="{B7C9E8E8-9B87-4E80-8FF0-323AA6C8768E}" type="pres">
      <dgm:prSet presAssocID="{FD11DF4A-C37A-4ABB-AC78-9E07ACCB09E9}" presName="node" presStyleLbl="node1" presStyleIdx="8" presStyleCnt="10" custLinFactY="142754" custLinFactNeighborX="-45576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5E87B-6F41-40D4-A875-B0A2758B1529}" type="pres">
      <dgm:prSet presAssocID="{22319D57-6457-4F8C-9D6C-1C0D44FBD3F2}" presName="sibTrans" presStyleLbl="bgSibTrans2D1" presStyleIdx="8" presStyleCnt="9"/>
      <dgm:spPr/>
    </dgm:pt>
    <dgm:pt modelId="{8ED9BAD6-0CFC-4582-966B-FDA9E8AB961B}" type="pres">
      <dgm:prSet presAssocID="{1C0FD6B3-E4FC-4C2B-9AD6-1E93A66AB905}" presName="compNode" presStyleCnt="0"/>
      <dgm:spPr/>
    </dgm:pt>
    <dgm:pt modelId="{6058DAF6-27EC-47ED-AEBC-5E75A3B46DB6}" type="pres">
      <dgm:prSet presAssocID="{1C0FD6B3-E4FC-4C2B-9AD6-1E93A66AB905}" presName="dummyConnPt" presStyleCnt="0"/>
      <dgm:spPr/>
    </dgm:pt>
    <dgm:pt modelId="{D7655639-01BB-46B7-B8DA-42DE58626C81}" type="pres">
      <dgm:prSet presAssocID="{1C0FD6B3-E4FC-4C2B-9AD6-1E93A66AB905}" presName="node" presStyleLbl="node1" presStyleIdx="9" presStyleCnt="10" custLinFactY="100000" custLinFactNeighborX="85406" custLinFactNeighborY="117754">
        <dgm:presLayoutVars>
          <dgm:bulletEnabled val="1"/>
        </dgm:presLayoutVars>
      </dgm:prSet>
      <dgm:spPr/>
    </dgm:pt>
  </dgm:ptLst>
  <dgm:cxnLst>
    <dgm:cxn modelId="{E74B2E5B-8FE0-4DFC-A7B8-B00360B06433}" type="presOf" srcId="{1C0FD6B3-E4FC-4C2B-9AD6-1E93A66AB905}" destId="{D7655639-01BB-46B7-B8DA-42DE58626C81}" srcOrd="0" destOrd="0" presId="urn:microsoft.com/office/officeart/2005/8/layout/bProcess4"/>
    <dgm:cxn modelId="{B5B2CC31-E88A-4B78-9078-EBADE0657E62}" type="presOf" srcId="{5CB819E1-3321-4C1B-B4CE-29DC92EA9552}" destId="{1E1F1BE9-327B-4BA0-A396-8509265DCC71}" srcOrd="0" destOrd="0" presId="urn:microsoft.com/office/officeart/2005/8/layout/bProcess4"/>
    <dgm:cxn modelId="{D7B10785-BBA9-4180-A50B-2AAA1262ED22}" type="presOf" srcId="{C859C7EA-7970-41E7-8BA3-B5A4B9A27181}" destId="{93269DE8-9F78-4D15-8043-747FF0BF2C4A}" srcOrd="0" destOrd="0" presId="urn:microsoft.com/office/officeart/2005/8/layout/bProcess4"/>
    <dgm:cxn modelId="{ADECED19-A962-4C87-9D34-26EE3468240D}" type="presOf" srcId="{13D9B059-CA48-4A8C-9EBC-77546A908319}" destId="{26AB12BD-3766-434E-9B4C-73B43E5E25B7}" srcOrd="0" destOrd="0" presId="urn:microsoft.com/office/officeart/2005/8/layout/bProcess4"/>
    <dgm:cxn modelId="{02E690DF-2635-462A-BCCF-DC2E12548D23}" type="presOf" srcId="{11623A79-303A-408D-8835-99C9C2573327}" destId="{3F027B66-3716-42D7-825F-CE10610EFFD5}" srcOrd="0" destOrd="0" presId="urn:microsoft.com/office/officeart/2005/8/layout/bProcess4"/>
    <dgm:cxn modelId="{E5823B75-D9FE-4D21-9BA9-6F0052614328}" type="presOf" srcId="{33D7ADC3-1CA6-4152-95A5-4AC5319A768C}" destId="{77D72A0A-F33C-47C5-9CE7-8896790325C3}" srcOrd="0" destOrd="0" presId="urn:microsoft.com/office/officeart/2005/8/layout/bProcess4"/>
    <dgm:cxn modelId="{756272D4-A485-4022-A0E8-8E7C9993432E}" srcId="{56785D47-7640-4BC2-B537-EE527032C79C}" destId="{964C63E3-2C80-45B3-841C-38090C7FEDCC}" srcOrd="6" destOrd="0" parTransId="{7D676A64-8F53-45E6-86E8-0D80DA1FBC6F}" sibTransId="{33D7ADC3-1CA6-4152-95A5-4AC5319A768C}"/>
    <dgm:cxn modelId="{55F5C3DD-E120-4158-B68C-7F2892390400}" srcId="{56785D47-7640-4BC2-B537-EE527032C79C}" destId="{56BCE583-D5FC-4DF7-A119-41BEEED21768}" srcOrd="2" destOrd="0" parTransId="{319760A3-4754-49A9-942C-0298057077F5}" sibTransId="{D32198A3-D723-44F0-A562-326D1F947AE8}"/>
    <dgm:cxn modelId="{F399FAED-F3E6-41DF-B023-757B646CA12C}" type="presOf" srcId="{D32198A3-D723-44F0-A562-326D1F947AE8}" destId="{B6C0EF1D-8C77-4CD1-8659-F003F287BC7D}" srcOrd="0" destOrd="0" presId="urn:microsoft.com/office/officeart/2005/8/layout/bProcess4"/>
    <dgm:cxn modelId="{35DABBC4-6C7B-4599-BD17-69BF279346FC}" type="presOf" srcId="{B25DAE80-D5A8-418E-ACFD-344D50E97E04}" destId="{26CEA4A3-064B-4806-927A-7B496B52BCF4}" srcOrd="0" destOrd="0" presId="urn:microsoft.com/office/officeart/2005/8/layout/bProcess4"/>
    <dgm:cxn modelId="{0D63E8BB-918E-44FE-92E0-9B914C646153}" type="presOf" srcId="{964C63E3-2C80-45B3-841C-38090C7FEDCC}" destId="{B7FB5628-E3F6-4E21-B09B-5B53F2AC4E6B}" srcOrd="0" destOrd="0" presId="urn:microsoft.com/office/officeart/2005/8/layout/bProcess4"/>
    <dgm:cxn modelId="{7C507899-74F0-443F-8FFD-B6FC5188B6A5}" srcId="{56785D47-7640-4BC2-B537-EE527032C79C}" destId="{6F6B59A7-74C9-4D75-9304-905F2DE4EE99}" srcOrd="7" destOrd="0" parTransId="{B27CE775-8522-4DA0-BC1C-04A54A8E418E}" sibTransId="{1AE26215-CD09-4C24-8B05-6C72ADEA341D}"/>
    <dgm:cxn modelId="{2E9452C9-73BA-44DB-8678-F297C1A629C3}" type="presOf" srcId="{6FE1A031-5BCA-486A-BC67-4C5151D0E60A}" destId="{75D229D4-5AEA-464E-A97C-A01597A8C446}" srcOrd="0" destOrd="0" presId="urn:microsoft.com/office/officeart/2005/8/layout/bProcess4"/>
    <dgm:cxn modelId="{17ED82FF-E1E5-4938-ADEF-433FC8DBC6D4}" type="presOf" srcId="{1AE26215-CD09-4C24-8B05-6C72ADEA341D}" destId="{EB0FC3CA-90B0-4317-BCEA-B9BEE96BF792}" srcOrd="0" destOrd="0" presId="urn:microsoft.com/office/officeart/2005/8/layout/bProcess4"/>
    <dgm:cxn modelId="{5073EB7D-6E2F-4166-815E-D6BCCDB105DC}" type="presOf" srcId="{FD11DF4A-C37A-4ABB-AC78-9E07ACCB09E9}" destId="{B7C9E8E8-9B87-4E80-8FF0-323AA6C8768E}" srcOrd="0" destOrd="0" presId="urn:microsoft.com/office/officeart/2005/8/layout/bProcess4"/>
    <dgm:cxn modelId="{FD793A22-4608-4EBE-94C0-49B20D09DF53}" type="presOf" srcId="{F700C6EB-5168-4302-943E-93F4B3FD862F}" destId="{27850C60-2200-4984-946F-5FFE0E029637}" srcOrd="0" destOrd="0" presId="urn:microsoft.com/office/officeart/2005/8/layout/bProcess4"/>
    <dgm:cxn modelId="{A6F35F82-1673-4219-B6D4-4C178F45E5E2}" srcId="{56785D47-7640-4BC2-B537-EE527032C79C}" destId="{C859C7EA-7970-41E7-8BA3-B5A4B9A27181}" srcOrd="0" destOrd="0" parTransId="{16ADA70A-70E2-4BE6-998A-25B946667F2B}" sibTransId="{6FE1A031-5BCA-486A-BC67-4C5151D0E60A}"/>
    <dgm:cxn modelId="{B6C5E0D4-AA77-452B-A716-8665BF134F81}" type="presOf" srcId="{56785D47-7640-4BC2-B537-EE527032C79C}" destId="{C8038212-B472-4E03-9B4E-C67E77D7B6F0}" srcOrd="0" destOrd="0" presId="urn:microsoft.com/office/officeart/2005/8/layout/bProcess4"/>
    <dgm:cxn modelId="{5BC52E20-17A8-4C4B-AD9B-846F26995470}" srcId="{56785D47-7640-4BC2-B537-EE527032C79C}" destId="{2696351B-AB31-4145-B037-7CDF36EBECF8}" srcOrd="1" destOrd="0" parTransId="{7281EAA7-D6B3-4473-9689-E283EBF7B624}" sibTransId="{F700C6EB-5168-4302-943E-93F4B3FD862F}"/>
    <dgm:cxn modelId="{41A79820-D486-400F-BAA9-460063CE1A15}" type="presOf" srcId="{0F0DA96C-F2AB-4CBC-90AB-3B8CA1991545}" destId="{905320B7-B7F8-4E33-A77C-9BC492B3E756}" srcOrd="0" destOrd="0" presId="urn:microsoft.com/office/officeart/2005/8/layout/bProcess4"/>
    <dgm:cxn modelId="{F76E7DD3-A4CC-4CB2-A30B-7D4D415F7221}" type="presOf" srcId="{6F6B59A7-74C9-4D75-9304-905F2DE4EE99}" destId="{6E4B2735-D599-4523-B7E3-56CD06E3C8CC}" srcOrd="0" destOrd="0" presId="urn:microsoft.com/office/officeart/2005/8/layout/bProcess4"/>
    <dgm:cxn modelId="{993F928A-6E0E-4D59-85A0-3D6414863644}" type="presOf" srcId="{2696351B-AB31-4145-B037-7CDF36EBECF8}" destId="{AABC8067-2D29-49B7-84C9-FD44131B1A5C}" srcOrd="0" destOrd="0" presId="urn:microsoft.com/office/officeart/2005/8/layout/bProcess4"/>
    <dgm:cxn modelId="{FC1DED40-2DA6-4342-A251-E5519AA5FD19}" srcId="{56785D47-7640-4BC2-B537-EE527032C79C}" destId="{898CF2A5-37D9-4100-ACF0-76FEF05DC64A}" srcOrd="3" destOrd="0" parTransId="{1A72B538-8D59-435C-B673-ED07EC75018D}" sibTransId="{B25DAE80-D5A8-418E-ACFD-344D50E97E04}"/>
    <dgm:cxn modelId="{F5613292-8D0E-4188-BF64-0A984EA39296}" srcId="{56785D47-7640-4BC2-B537-EE527032C79C}" destId="{FD11DF4A-C37A-4ABB-AC78-9E07ACCB09E9}" srcOrd="8" destOrd="0" parTransId="{43682A0B-F516-4315-A9FC-0AA9C4CB200C}" sibTransId="{22319D57-6457-4F8C-9D6C-1C0D44FBD3F2}"/>
    <dgm:cxn modelId="{6C7AE163-D84F-4E82-81CD-A1ED3A1E888B}" type="presOf" srcId="{22319D57-6457-4F8C-9D6C-1C0D44FBD3F2}" destId="{2915E87B-6F41-40D4-A875-B0A2758B1529}" srcOrd="0" destOrd="0" presId="urn:microsoft.com/office/officeart/2005/8/layout/bProcess4"/>
    <dgm:cxn modelId="{D5C5C550-A41A-4386-B630-E3236854FF4E}" type="presOf" srcId="{898CF2A5-37D9-4100-ACF0-76FEF05DC64A}" destId="{052D0E7C-F037-4A50-8231-11F143FAED04}" srcOrd="0" destOrd="0" presId="urn:microsoft.com/office/officeart/2005/8/layout/bProcess4"/>
    <dgm:cxn modelId="{C6511229-A2B2-4E19-95EC-31336CC9C8F7}" srcId="{56785D47-7640-4BC2-B537-EE527032C79C}" destId="{1C0FD6B3-E4FC-4C2B-9AD6-1E93A66AB905}" srcOrd="9" destOrd="0" parTransId="{AD94FEA9-14D1-4CDD-A94D-CA3FFB8101F8}" sibTransId="{E4B88596-5D3F-49A7-906A-9F3C9AD00126}"/>
    <dgm:cxn modelId="{EF8AAD56-DACD-42DA-8B14-58A91C01B22B}" type="presOf" srcId="{56BCE583-D5FC-4DF7-A119-41BEEED21768}" destId="{FF2EF2FA-938F-4707-A954-4350056B41E5}" srcOrd="0" destOrd="0" presId="urn:microsoft.com/office/officeart/2005/8/layout/bProcess4"/>
    <dgm:cxn modelId="{E073E730-A6A5-49C6-B33D-1CBEA844AEE5}" srcId="{56785D47-7640-4BC2-B537-EE527032C79C}" destId="{11623A79-303A-408D-8835-99C9C2573327}" srcOrd="4" destOrd="0" parTransId="{D42E4D9E-A287-42C3-9EE8-5298130C2257}" sibTransId="{13D9B059-CA48-4A8C-9EBC-77546A908319}"/>
    <dgm:cxn modelId="{79282715-C470-4741-9A24-CFFCDC12CD2D}" srcId="{56785D47-7640-4BC2-B537-EE527032C79C}" destId="{0F0DA96C-F2AB-4CBC-90AB-3B8CA1991545}" srcOrd="5" destOrd="0" parTransId="{72227D28-0420-4250-985B-AA670E4BE10E}" sibTransId="{5CB819E1-3321-4C1B-B4CE-29DC92EA9552}"/>
    <dgm:cxn modelId="{F1B7F456-BB59-4736-A813-ADE1A7CBCA41}" type="presParOf" srcId="{C8038212-B472-4E03-9B4E-C67E77D7B6F0}" destId="{F886EE6C-5D43-40AE-8EB1-9E3DA504A6F0}" srcOrd="0" destOrd="0" presId="urn:microsoft.com/office/officeart/2005/8/layout/bProcess4"/>
    <dgm:cxn modelId="{5BF6EBF9-53BD-417F-9460-B8F1D1DF3143}" type="presParOf" srcId="{F886EE6C-5D43-40AE-8EB1-9E3DA504A6F0}" destId="{067E0910-812A-4265-9629-E07DCCA5AF7E}" srcOrd="0" destOrd="0" presId="urn:microsoft.com/office/officeart/2005/8/layout/bProcess4"/>
    <dgm:cxn modelId="{E76D5647-2E35-4DE1-81EC-2A0C91A78F8E}" type="presParOf" srcId="{F886EE6C-5D43-40AE-8EB1-9E3DA504A6F0}" destId="{93269DE8-9F78-4D15-8043-747FF0BF2C4A}" srcOrd="1" destOrd="0" presId="urn:microsoft.com/office/officeart/2005/8/layout/bProcess4"/>
    <dgm:cxn modelId="{C6ED4C0E-D780-474A-8963-2005C1002BE5}" type="presParOf" srcId="{C8038212-B472-4E03-9B4E-C67E77D7B6F0}" destId="{75D229D4-5AEA-464E-A97C-A01597A8C446}" srcOrd="1" destOrd="0" presId="urn:microsoft.com/office/officeart/2005/8/layout/bProcess4"/>
    <dgm:cxn modelId="{AB6AAEFA-AE8C-457B-A8DD-4F9A4F2B8050}" type="presParOf" srcId="{C8038212-B472-4E03-9B4E-C67E77D7B6F0}" destId="{E37DB183-E85E-4900-B800-7313925E139A}" srcOrd="2" destOrd="0" presId="urn:microsoft.com/office/officeart/2005/8/layout/bProcess4"/>
    <dgm:cxn modelId="{F2991266-5EAE-4A39-BB5C-2FA906661EC0}" type="presParOf" srcId="{E37DB183-E85E-4900-B800-7313925E139A}" destId="{2B23A98C-55FF-444D-B912-B401EEF2E263}" srcOrd="0" destOrd="0" presId="urn:microsoft.com/office/officeart/2005/8/layout/bProcess4"/>
    <dgm:cxn modelId="{29BDDB81-6681-49E3-888F-0C2CDE949F5E}" type="presParOf" srcId="{E37DB183-E85E-4900-B800-7313925E139A}" destId="{AABC8067-2D29-49B7-84C9-FD44131B1A5C}" srcOrd="1" destOrd="0" presId="urn:microsoft.com/office/officeart/2005/8/layout/bProcess4"/>
    <dgm:cxn modelId="{3CF382FC-1DA5-4102-9CB2-BE9D77EDEF3C}" type="presParOf" srcId="{C8038212-B472-4E03-9B4E-C67E77D7B6F0}" destId="{27850C60-2200-4984-946F-5FFE0E029637}" srcOrd="3" destOrd="0" presId="urn:microsoft.com/office/officeart/2005/8/layout/bProcess4"/>
    <dgm:cxn modelId="{8F36EA76-9C50-4C68-9F94-4E20A700EFDC}" type="presParOf" srcId="{C8038212-B472-4E03-9B4E-C67E77D7B6F0}" destId="{D34E536B-BEEB-48C4-8D61-CEB614703384}" srcOrd="4" destOrd="0" presId="urn:microsoft.com/office/officeart/2005/8/layout/bProcess4"/>
    <dgm:cxn modelId="{8CD6812D-7CF2-42A0-90E5-A88C717C7B03}" type="presParOf" srcId="{D34E536B-BEEB-48C4-8D61-CEB614703384}" destId="{C6046522-12F4-4E40-9D3A-41DFA8E9920D}" srcOrd="0" destOrd="0" presId="urn:microsoft.com/office/officeart/2005/8/layout/bProcess4"/>
    <dgm:cxn modelId="{7559C017-B115-4C7F-BAC9-CAA72F8B45D2}" type="presParOf" srcId="{D34E536B-BEEB-48C4-8D61-CEB614703384}" destId="{FF2EF2FA-938F-4707-A954-4350056B41E5}" srcOrd="1" destOrd="0" presId="urn:microsoft.com/office/officeart/2005/8/layout/bProcess4"/>
    <dgm:cxn modelId="{E2F59B07-044F-4717-A91F-6372DD333A84}" type="presParOf" srcId="{C8038212-B472-4E03-9B4E-C67E77D7B6F0}" destId="{B6C0EF1D-8C77-4CD1-8659-F003F287BC7D}" srcOrd="5" destOrd="0" presId="urn:microsoft.com/office/officeart/2005/8/layout/bProcess4"/>
    <dgm:cxn modelId="{AD615CD5-1BBB-4CB9-8ECD-60B641A30E69}" type="presParOf" srcId="{C8038212-B472-4E03-9B4E-C67E77D7B6F0}" destId="{82EA8723-C87F-47A3-BAEB-97C015FB2B97}" srcOrd="6" destOrd="0" presId="urn:microsoft.com/office/officeart/2005/8/layout/bProcess4"/>
    <dgm:cxn modelId="{D27A5F99-C876-4F32-BB41-FCB02CB99473}" type="presParOf" srcId="{82EA8723-C87F-47A3-BAEB-97C015FB2B97}" destId="{A195500B-4194-472B-9D2B-78C675C7DE16}" srcOrd="0" destOrd="0" presId="urn:microsoft.com/office/officeart/2005/8/layout/bProcess4"/>
    <dgm:cxn modelId="{5609BDCB-FDA0-4269-9ABF-FD946CF338E1}" type="presParOf" srcId="{82EA8723-C87F-47A3-BAEB-97C015FB2B97}" destId="{052D0E7C-F037-4A50-8231-11F143FAED04}" srcOrd="1" destOrd="0" presId="urn:microsoft.com/office/officeart/2005/8/layout/bProcess4"/>
    <dgm:cxn modelId="{9D23676C-8C35-4997-991E-007964846BCC}" type="presParOf" srcId="{C8038212-B472-4E03-9B4E-C67E77D7B6F0}" destId="{26CEA4A3-064B-4806-927A-7B496B52BCF4}" srcOrd="7" destOrd="0" presId="urn:microsoft.com/office/officeart/2005/8/layout/bProcess4"/>
    <dgm:cxn modelId="{117E8F90-68A8-4DAD-877D-7CD2DC076477}" type="presParOf" srcId="{C8038212-B472-4E03-9B4E-C67E77D7B6F0}" destId="{3B4A35AC-799F-4D9C-8C43-8BBDB88E69EA}" srcOrd="8" destOrd="0" presId="urn:microsoft.com/office/officeart/2005/8/layout/bProcess4"/>
    <dgm:cxn modelId="{10BE6A58-0272-4A1D-8720-71F0E0ABEB04}" type="presParOf" srcId="{3B4A35AC-799F-4D9C-8C43-8BBDB88E69EA}" destId="{1DE2A1F3-6519-4EB0-83F1-08B403D94584}" srcOrd="0" destOrd="0" presId="urn:microsoft.com/office/officeart/2005/8/layout/bProcess4"/>
    <dgm:cxn modelId="{0C031DDC-A119-4B6C-94F5-77F0CA0C5F52}" type="presParOf" srcId="{3B4A35AC-799F-4D9C-8C43-8BBDB88E69EA}" destId="{3F027B66-3716-42D7-825F-CE10610EFFD5}" srcOrd="1" destOrd="0" presId="urn:microsoft.com/office/officeart/2005/8/layout/bProcess4"/>
    <dgm:cxn modelId="{F5F42A32-AECD-4225-9477-ADEB8E4E7D9F}" type="presParOf" srcId="{C8038212-B472-4E03-9B4E-C67E77D7B6F0}" destId="{26AB12BD-3766-434E-9B4C-73B43E5E25B7}" srcOrd="9" destOrd="0" presId="urn:microsoft.com/office/officeart/2005/8/layout/bProcess4"/>
    <dgm:cxn modelId="{002063A1-E818-4AC9-841C-611FA976A35F}" type="presParOf" srcId="{C8038212-B472-4E03-9B4E-C67E77D7B6F0}" destId="{20CBF16D-B830-40E6-ADE5-6223F7615643}" srcOrd="10" destOrd="0" presId="urn:microsoft.com/office/officeart/2005/8/layout/bProcess4"/>
    <dgm:cxn modelId="{C09FF913-BC49-49BB-9D0F-BFA7A4ACE3F0}" type="presParOf" srcId="{20CBF16D-B830-40E6-ADE5-6223F7615643}" destId="{1B0980CB-DB77-4BF7-8AE7-466479C6F82F}" srcOrd="0" destOrd="0" presId="urn:microsoft.com/office/officeart/2005/8/layout/bProcess4"/>
    <dgm:cxn modelId="{FFC2A74B-323A-46CB-B5B8-5828FF22FA11}" type="presParOf" srcId="{20CBF16D-B830-40E6-ADE5-6223F7615643}" destId="{905320B7-B7F8-4E33-A77C-9BC492B3E756}" srcOrd="1" destOrd="0" presId="urn:microsoft.com/office/officeart/2005/8/layout/bProcess4"/>
    <dgm:cxn modelId="{2A04A581-3956-4C2E-9AD8-512438A5DE4D}" type="presParOf" srcId="{C8038212-B472-4E03-9B4E-C67E77D7B6F0}" destId="{1E1F1BE9-327B-4BA0-A396-8509265DCC71}" srcOrd="11" destOrd="0" presId="urn:microsoft.com/office/officeart/2005/8/layout/bProcess4"/>
    <dgm:cxn modelId="{815E96D9-2680-4F29-B0BD-AB9518ECEAD7}" type="presParOf" srcId="{C8038212-B472-4E03-9B4E-C67E77D7B6F0}" destId="{0503059F-004B-4C1C-BA96-5500B4D0BAA1}" srcOrd="12" destOrd="0" presId="urn:microsoft.com/office/officeart/2005/8/layout/bProcess4"/>
    <dgm:cxn modelId="{3E189EAB-093E-428D-8578-BB0897DAF5E1}" type="presParOf" srcId="{0503059F-004B-4C1C-BA96-5500B4D0BAA1}" destId="{08F79211-8B5E-4123-A8F9-648F19170852}" srcOrd="0" destOrd="0" presId="urn:microsoft.com/office/officeart/2005/8/layout/bProcess4"/>
    <dgm:cxn modelId="{414FF558-3818-4DA5-8FC5-8301FF04F5DD}" type="presParOf" srcId="{0503059F-004B-4C1C-BA96-5500B4D0BAA1}" destId="{B7FB5628-E3F6-4E21-B09B-5B53F2AC4E6B}" srcOrd="1" destOrd="0" presId="urn:microsoft.com/office/officeart/2005/8/layout/bProcess4"/>
    <dgm:cxn modelId="{911B3F40-67AB-4DF3-8A9D-AE008F3663AF}" type="presParOf" srcId="{C8038212-B472-4E03-9B4E-C67E77D7B6F0}" destId="{77D72A0A-F33C-47C5-9CE7-8896790325C3}" srcOrd="13" destOrd="0" presId="urn:microsoft.com/office/officeart/2005/8/layout/bProcess4"/>
    <dgm:cxn modelId="{52039828-9232-4E70-912D-C1BDA0430182}" type="presParOf" srcId="{C8038212-B472-4E03-9B4E-C67E77D7B6F0}" destId="{52D7B14F-3C22-4AFF-BCAE-17D3848A73D8}" srcOrd="14" destOrd="0" presId="urn:microsoft.com/office/officeart/2005/8/layout/bProcess4"/>
    <dgm:cxn modelId="{10EF84AB-8BAB-43B2-9975-7751351A9671}" type="presParOf" srcId="{52D7B14F-3C22-4AFF-BCAE-17D3848A73D8}" destId="{648DE503-A853-4251-BC74-F3C85CC2534D}" srcOrd="0" destOrd="0" presId="urn:microsoft.com/office/officeart/2005/8/layout/bProcess4"/>
    <dgm:cxn modelId="{6CC9F9A0-4390-48D1-A3D9-6E8CB934D418}" type="presParOf" srcId="{52D7B14F-3C22-4AFF-BCAE-17D3848A73D8}" destId="{6E4B2735-D599-4523-B7E3-56CD06E3C8CC}" srcOrd="1" destOrd="0" presId="urn:microsoft.com/office/officeart/2005/8/layout/bProcess4"/>
    <dgm:cxn modelId="{36BF4B63-5B84-4968-B7BD-993E5542CAEF}" type="presParOf" srcId="{C8038212-B472-4E03-9B4E-C67E77D7B6F0}" destId="{EB0FC3CA-90B0-4317-BCEA-B9BEE96BF792}" srcOrd="15" destOrd="0" presId="urn:microsoft.com/office/officeart/2005/8/layout/bProcess4"/>
    <dgm:cxn modelId="{6483F758-6D32-4AE4-8798-9382C6FE70CA}" type="presParOf" srcId="{C8038212-B472-4E03-9B4E-C67E77D7B6F0}" destId="{2C80E992-FEB9-424D-963D-304BBA8E33E3}" srcOrd="16" destOrd="0" presId="urn:microsoft.com/office/officeart/2005/8/layout/bProcess4"/>
    <dgm:cxn modelId="{B0028DD3-ADE2-45C9-A888-81FD89ACAD30}" type="presParOf" srcId="{2C80E992-FEB9-424D-963D-304BBA8E33E3}" destId="{D371E794-1516-4507-8C91-DFFDFB18D1D2}" srcOrd="0" destOrd="0" presId="urn:microsoft.com/office/officeart/2005/8/layout/bProcess4"/>
    <dgm:cxn modelId="{5369E833-77A3-4EBC-950F-099E922A1C92}" type="presParOf" srcId="{2C80E992-FEB9-424D-963D-304BBA8E33E3}" destId="{B7C9E8E8-9B87-4E80-8FF0-323AA6C8768E}" srcOrd="1" destOrd="0" presId="urn:microsoft.com/office/officeart/2005/8/layout/bProcess4"/>
    <dgm:cxn modelId="{EC5ADC43-88A9-41EF-A076-0E3ED4665026}" type="presParOf" srcId="{C8038212-B472-4E03-9B4E-C67E77D7B6F0}" destId="{2915E87B-6F41-40D4-A875-B0A2758B1529}" srcOrd="17" destOrd="0" presId="urn:microsoft.com/office/officeart/2005/8/layout/bProcess4"/>
    <dgm:cxn modelId="{7E304BAD-165E-4C84-AB6B-1B5A82F9FAC0}" type="presParOf" srcId="{C8038212-B472-4E03-9B4E-C67E77D7B6F0}" destId="{8ED9BAD6-0CFC-4582-966B-FDA9E8AB961B}" srcOrd="18" destOrd="0" presId="urn:microsoft.com/office/officeart/2005/8/layout/bProcess4"/>
    <dgm:cxn modelId="{985C823F-5E53-43B4-814F-08F26EDB3AB5}" type="presParOf" srcId="{8ED9BAD6-0CFC-4582-966B-FDA9E8AB961B}" destId="{6058DAF6-27EC-47ED-AEBC-5E75A3B46DB6}" srcOrd="0" destOrd="0" presId="urn:microsoft.com/office/officeart/2005/8/layout/bProcess4"/>
    <dgm:cxn modelId="{27B5B4CD-8294-4460-AFBC-56EB6A925213}" type="presParOf" srcId="{8ED9BAD6-0CFC-4582-966B-FDA9E8AB961B}" destId="{D7655639-01BB-46B7-B8DA-42DE58626C81}" srcOrd="1" destOrd="0" presId="urn:microsoft.com/office/officeart/2005/8/layout/b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9F175E-3AA3-44D4-91B7-42859B13B8F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AFF231-EEB1-4B51-A534-BF655DB37908}">
      <dgm:prSet phldrT="[Text]" custT="1"/>
      <dgm:spPr/>
      <dgm:t>
        <a:bodyPr/>
        <a:lstStyle/>
        <a:p>
          <a:r>
            <a:rPr lang="en-US" sz="2000" b="1" dirty="0" err="1" smtClean="0">
              <a:solidFill>
                <a:schemeClr val="accent2"/>
              </a:solidFill>
            </a:rPr>
            <a:t>Splitation</a:t>
          </a:r>
          <a:r>
            <a:rPr lang="en-US" sz="2000" b="1" dirty="0" smtClean="0">
              <a:solidFill>
                <a:schemeClr val="accent2"/>
              </a:solidFill>
            </a:rPr>
            <a:t> of Research Design</a:t>
          </a:r>
          <a:endParaRPr lang="en-US" sz="2000" b="1" dirty="0">
            <a:solidFill>
              <a:schemeClr val="accent2"/>
            </a:solidFill>
          </a:endParaRPr>
        </a:p>
      </dgm:t>
    </dgm:pt>
    <dgm:pt modelId="{C9491113-1773-4351-A1A6-2361DCFD87D2}" type="parTrans" cxnId="{ED6A2BF2-6907-46AF-908F-F5DEC0F1C5FB}">
      <dgm:prSet/>
      <dgm:spPr/>
      <dgm:t>
        <a:bodyPr/>
        <a:lstStyle/>
        <a:p>
          <a:endParaRPr lang="en-US"/>
        </a:p>
      </dgm:t>
    </dgm:pt>
    <dgm:pt modelId="{9247EA6E-A9B3-4BF9-91E9-A84766D06610}" type="sibTrans" cxnId="{ED6A2BF2-6907-46AF-908F-F5DEC0F1C5FB}">
      <dgm:prSet/>
      <dgm:spPr/>
      <dgm:t>
        <a:bodyPr/>
        <a:lstStyle/>
        <a:p>
          <a:endParaRPr lang="en-US"/>
        </a:p>
      </dgm:t>
    </dgm:pt>
    <dgm:pt modelId="{0B5F68C9-4D7A-4219-AAB0-CB541756C06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Sampling Design</a:t>
          </a:r>
          <a:endParaRPr lang="en-US" dirty="0">
            <a:solidFill>
              <a:schemeClr val="tx1"/>
            </a:solidFill>
          </a:endParaRPr>
        </a:p>
      </dgm:t>
    </dgm:pt>
    <dgm:pt modelId="{04E5426F-8923-4BEC-8240-C76356002A8A}" type="parTrans" cxnId="{46E44B34-28F8-41D9-A77E-C18928FED646}">
      <dgm:prSet/>
      <dgm:spPr/>
      <dgm:t>
        <a:bodyPr/>
        <a:lstStyle/>
        <a:p>
          <a:endParaRPr lang="en-US"/>
        </a:p>
      </dgm:t>
    </dgm:pt>
    <dgm:pt modelId="{40624676-EA0E-407A-872D-DECB7E56666E}" type="sibTrans" cxnId="{46E44B34-28F8-41D9-A77E-C18928FED646}">
      <dgm:prSet/>
      <dgm:spPr/>
      <dgm:t>
        <a:bodyPr/>
        <a:lstStyle/>
        <a:p>
          <a:endParaRPr lang="en-US"/>
        </a:p>
      </dgm:t>
    </dgm:pt>
    <dgm:pt modelId="{0C62BB87-3107-46C9-8FAC-95BF8C9F78E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Observational Design</a:t>
          </a:r>
          <a:endParaRPr lang="en-US" dirty="0">
            <a:solidFill>
              <a:schemeClr val="tx1"/>
            </a:solidFill>
          </a:endParaRPr>
        </a:p>
      </dgm:t>
    </dgm:pt>
    <dgm:pt modelId="{326A93F9-1095-4AE3-BC84-0C5FD0839C73}" type="parTrans" cxnId="{BA441F38-EB18-40B8-BF63-9534EF32F7C9}">
      <dgm:prSet/>
      <dgm:spPr/>
      <dgm:t>
        <a:bodyPr/>
        <a:lstStyle/>
        <a:p>
          <a:endParaRPr lang="en-US"/>
        </a:p>
      </dgm:t>
    </dgm:pt>
    <dgm:pt modelId="{15B79E9D-FA4B-4BE4-8EC2-D67543B25ECA}" type="sibTrans" cxnId="{BA441F38-EB18-40B8-BF63-9534EF32F7C9}">
      <dgm:prSet/>
      <dgm:spPr/>
      <dgm:t>
        <a:bodyPr/>
        <a:lstStyle/>
        <a:p>
          <a:endParaRPr lang="en-US"/>
        </a:p>
      </dgm:t>
    </dgm:pt>
    <dgm:pt modelId="{5E55DCFF-7C6F-4D8A-88AF-37D940F265C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Statistical Design</a:t>
          </a:r>
          <a:endParaRPr lang="en-US" dirty="0">
            <a:solidFill>
              <a:schemeClr val="tx1"/>
            </a:solidFill>
          </a:endParaRPr>
        </a:p>
      </dgm:t>
    </dgm:pt>
    <dgm:pt modelId="{EDEAD97D-A050-4FE9-80EF-A65E01B6EC50}" type="parTrans" cxnId="{DD12D441-4EC9-448B-99B7-09A0C61E62A0}">
      <dgm:prSet/>
      <dgm:spPr/>
      <dgm:t>
        <a:bodyPr/>
        <a:lstStyle/>
        <a:p>
          <a:endParaRPr lang="en-US"/>
        </a:p>
      </dgm:t>
    </dgm:pt>
    <dgm:pt modelId="{15AD8D51-AD16-4F84-9484-E4AE980F0927}" type="sibTrans" cxnId="{DD12D441-4EC9-448B-99B7-09A0C61E62A0}">
      <dgm:prSet/>
      <dgm:spPr/>
      <dgm:t>
        <a:bodyPr/>
        <a:lstStyle/>
        <a:p>
          <a:endParaRPr lang="en-US"/>
        </a:p>
      </dgm:t>
    </dgm:pt>
    <dgm:pt modelId="{A09E5779-F346-466F-8ABE-29AEB02DAB3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Operational Design</a:t>
          </a:r>
          <a:endParaRPr lang="en-US" dirty="0">
            <a:solidFill>
              <a:schemeClr val="tx1"/>
            </a:solidFill>
          </a:endParaRPr>
        </a:p>
      </dgm:t>
    </dgm:pt>
    <dgm:pt modelId="{9CC22F32-626B-4FAA-93B5-02CCF9A6619E}" type="parTrans" cxnId="{7580B37D-63FB-484E-8B55-5EB54FC851C9}">
      <dgm:prSet/>
      <dgm:spPr/>
      <dgm:t>
        <a:bodyPr/>
        <a:lstStyle/>
        <a:p>
          <a:endParaRPr lang="en-US"/>
        </a:p>
      </dgm:t>
    </dgm:pt>
    <dgm:pt modelId="{509676FC-5352-40AB-8F2E-CF0BFB01CE02}" type="sibTrans" cxnId="{7580B37D-63FB-484E-8B55-5EB54FC851C9}">
      <dgm:prSet/>
      <dgm:spPr/>
      <dgm:t>
        <a:bodyPr/>
        <a:lstStyle/>
        <a:p>
          <a:endParaRPr lang="en-US"/>
        </a:p>
      </dgm:t>
    </dgm:pt>
    <dgm:pt modelId="{1FD84DEC-EACB-483B-82CE-E201D104C87A}" type="pres">
      <dgm:prSet presAssocID="{B39F175E-3AA3-44D4-91B7-42859B13B8F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CC7EBE-7C1A-4226-B10D-01A3E18EB6D0}" type="pres">
      <dgm:prSet presAssocID="{B39F175E-3AA3-44D4-91B7-42859B13B8FD}" presName="matrix" presStyleCnt="0"/>
      <dgm:spPr/>
    </dgm:pt>
    <dgm:pt modelId="{6AF0AE70-E23D-4F6D-93B7-48598763278A}" type="pres">
      <dgm:prSet presAssocID="{B39F175E-3AA3-44D4-91B7-42859B13B8FD}" presName="tile1" presStyleLbl="node1" presStyleIdx="0" presStyleCnt="4"/>
      <dgm:spPr/>
      <dgm:t>
        <a:bodyPr/>
        <a:lstStyle/>
        <a:p>
          <a:endParaRPr lang="en-US"/>
        </a:p>
      </dgm:t>
    </dgm:pt>
    <dgm:pt modelId="{BFACF22F-33D9-42FD-A743-4B7AC55EA9D1}" type="pres">
      <dgm:prSet presAssocID="{B39F175E-3AA3-44D4-91B7-42859B13B8F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AEBC2-8469-4FCC-B3D3-3E2B9BD806CD}" type="pres">
      <dgm:prSet presAssocID="{B39F175E-3AA3-44D4-91B7-42859B13B8FD}" presName="tile2" presStyleLbl="node1" presStyleIdx="1" presStyleCnt="4"/>
      <dgm:spPr/>
      <dgm:t>
        <a:bodyPr/>
        <a:lstStyle/>
        <a:p>
          <a:endParaRPr lang="en-US"/>
        </a:p>
      </dgm:t>
    </dgm:pt>
    <dgm:pt modelId="{7EE26476-9816-43B2-8082-7553C9EEEE1E}" type="pres">
      <dgm:prSet presAssocID="{B39F175E-3AA3-44D4-91B7-42859B13B8F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C80D2-0C0B-4F76-A45C-D899641C52A6}" type="pres">
      <dgm:prSet presAssocID="{B39F175E-3AA3-44D4-91B7-42859B13B8FD}" presName="tile3" presStyleLbl="node1" presStyleIdx="2" presStyleCnt="4" custLinFactNeighborX="0" custLinFactNeighborY="-3823"/>
      <dgm:spPr/>
      <dgm:t>
        <a:bodyPr/>
        <a:lstStyle/>
        <a:p>
          <a:endParaRPr lang="en-US"/>
        </a:p>
      </dgm:t>
    </dgm:pt>
    <dgm:pt modelId="{82B6CA24-112F-438D-A1B0-5E09559D6298}" type="pres">
      <dgm:prSet presAssocID="{B39F175E-3AA3-44D4-91B7-42859B13B8F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726D0-79BC-47EA-B153-24D992218606}" type="pres">
      <dgm:prSet presAssocID="{B39F175E-3AA3-44D4-91B7-42859B13B8FD}" presName="tile4" presStyleLbl="node1" presStyleIdx="3" presStyleCnt="4" custLinFactNeighborY="-3823"/>
      <dgm:spPr/>
      <dgm:t>
        <a:bodyPr/>
        <a:lstStyle/>
        <a:p>
          <a:endParaRPr lang="en-US"/>
        </a:p>
      </dgm:t>
    </dgm:pt>
    <dgm:pt modelId="{A19369DB-4495-4ADD-A50D-E5FB3DB469F1}" type="pres">
      <dgm:prSet presAssocID="{B39F175E-3AA3-44D4-91B7-42859B13B8F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77D40-0825-44D0-BA48-0262F8ECD0FF}" type="pres">
      <dgm:prSet presAssocID="{B39F175E-3AA3-44D4-91B7-42859B13B8F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FCF46F2-7F13-42DB-A6A4-31A85AF49964}" type="presOf" srcId="{A09E5779-F346-466F-8ABE-29AEB02DAB37}" destId="{27E726D0-79BC-47EA-B153-24D992218606}" srcOrd="0" destOrd="0" presId="urn:microsoft.com/office/officeart/2005/8/layout/matrix1"/>
    <dgm:cxn modelId="{AA6E23F5-F62E-4CDA-8575-EE6A3615CDE8}" type="presOf" srcId="{5E55DCFF-7C6F-4D8A-88AF-37D940F265C0}" destId="{CFDC80D2-0C0B-4F76-A45C-D899641C52A6}" srcOrd="0" destOrd="0" presId="urn:microsoft.com/office/officeart/2005/8/layout/matrix1"/>
    <dgm:cxn modelId="{B6D70570-5DAA-4A51-B316-81AA0C226E31}" type="presOf" srcId="{57AFF231-EEB1-4B51-A534-BF655DB37908}" destId="{94377D40-0825-44D0-BA48-0262F8ECD0FF}" srcOrd="0" destOrd="0" presId="urn:microsoft.com/office/officeart/2005/8/layout/matrix1"/>
    <dgm:cxn modelId="{BA441F38-EB18-40B8-BF63-9534EF32F7C9}" srcId="{57AFF231-EEB1-4B51-A534-BF655DB37908}" destId="{0C62BB87-3107-46C9-8FAC-95BF8C9F78ED}" srcOrd="1" destOrd="0" parTransId="{326A93F9-1095-4AE3-BC84-0C5FD0839C73}" sibTransId="{15B79E9D-FA4B-4BE4-8EC2-D67543B25ECA}"/>
    <dgm:cxn modelId="{ED6A2BF2-6907-46AF-908F-F5DEC0F1C5FB}" srcId="{B39F175E-3AA3-44D4-91B7-42859B13B8FD}" destId="{57AFF231-EEB1-4B51-A534-BF655DB37908}" srcOrd="0" destOrd="0" parTransId="{C9491113-1773-4351-A1A6-2361DCFD87D2}" sibTransId="{9247EA6E-A9B3-4BF9-91E9-A84766D06610}"/>
    <dgm:cxn modelId="{F84F2DF5-783D-4562-93FA-AD22C9D40FFA}" type="presOf" srcId="{0B5F68C9-4D7A-4219-AAB0-CB541756C06F}" destId="{BFACF22F-33D9-42FD-A743-4B7AC55EA9D1}" srcOrd="1" destOrd="0" presId="urn:microsoft.com/office/officeart/2005/8/layout/matrix1"/>
    <dgm:cxn modelId="{F3FF32B6-1CFA-439C-B475-D4E4488F9C4C}" type="presOf" srcId="{0C62BB87-3107-46C9-8FAC-95BF8C9F78ED}" destId="{E0FAEBC2-8469-4FCC-B3D3-3E2B9BD806CD}" srcOrd="0" destOrd="0" presId="urn:microsoft.com/office/officeart/2005/8/layout/matrix1"/>
    <dgm:cxn modelId="{DD12D441-4EC9-448B-99B7-09A0C61E62A0}" srcId="{57AFF231-EEB1-4B51-A534-BF655DB37908}" destId="{5E55DCFF-7C6F-4D8A-88AF-37D940F265C0}" srcOrd="2" destOrd="0" parTransId="{EDEAD97D-A050-4FE9-80EF-A65E01B6EC50}" sibTransId="{15AD8D51-AD16-4F84-9484-E4AE980F0927}"/>
    <dgm:cxn modelId="{A976E360-9BD9-44B9-9F14-07A4D159D52A}" type="presOf" srcId="{A09E5779-F346-466F-8ABE-29AEB02DAB37}" destId="{A19369DB-4495-4ADD-A50D-E5FB3DB469F1}" srcOrd="1" destOrd="0" presId="urn:microsoft.com/office/officeart/2005/8/layout/matrix1"/>
    <dgm:cxn modelId="{08D82967-E0F7-4485-9EDE-EC91D5A7068D}" type="presOf" srcId="{0C62BB87-3107-46C9-8FAC-95BF8C9F78ED}" destId="{7EE26476-9816-43B2-8082-7553C9EEEE1E}" srcOrd="1" destOrd="0" presId="urn:microsoft.com/office/officeart/2005/8/layout/matrix1"/>
    <dgm:cxn modelId="{7580B37D-63FB-484E-8B55-5EB54FC851C9}" srcId="{57AFF231-EEB1-4B51-A534-BF655DB37908}" destId="{A09E5779-F346-466F-8ABE-29AEB02DAB37}" srcOrd="3" destOrd="0" parTransId="{9CC22F32-626B-4FAA-93B5-02CCF9A6619E}" sibTransId="{509676FC-5352-40AB-8F2E-CF0BFB01CE02}"/>
    <dgm:cxn modelId="{3EE6C79E-7FF2-482F-B69E-895818EFFD33}" type="presOf" srcId="{0B5F68C9-4D7A-4219-AAB0-CB541756C06F}" destId="{6AF0AE70-E23D-4F6D-93B7-48598763278A}" srcOrd="0" destOrd="0" presId="urn:microsoft.com/office/officeart/2005/8/layout/matrix1"/>
    <dgm:cxn modelId="{E7BD8812-EC43-4E72-96E4-CFE40D946E2F}" type="presOf" srcId="{B39F175E-3AA3-44D4-91B7-42859B13B8FD}" destId="{1FD84DEC-EACB-483B-82CE-E201D104C87A}" srcOrd="0" destOrd="0" presId="urn:microsoft.com/office/officeart/2005/8/layout/matrix1"/>
    <dgm:cxn modelId="{A2C04C73-F776-4A10-8665-E3C2745F69F5}" type="presOf" srcId="{5E55DCFF-7C6F-4D8A-88AF-37D940F265C0}" destId="{82B6CA24-112F-438D-A1B0-5E09559D6298}" srcOrd="1" destOrd="0" presId="urn:microsoft.com/office/officeart/2005/8/layout/matrix1"/>
    <dgm:cxn modelId="{46E44B34-28F8-41D9-A77E-C18928FED646}" srcId="{57AFF231-EEB1-4B51-A534-BF655DB37908}" destId="{0B5F68C9-4D7A-4219-AAB0-CB541756C06F}" srcOrd="0" destOrd="0" parTransId="{04E5426F-8923-4BEC-8240-C76356002A8A}" sibTransId="{40624676-EA0E-407A-872D-DECB7E56666E}"/>
    <dgm:cxn modelId="{E97EE0BA-1A09-4BA9-BB03-2EA26E9107E7}" type="presParOf" srcId="{1FD84DEC-EACB-483B-82CE-E201D104C87A}" destId="{7DCC7EBE-7C1A-4226-B10D-01A3E18EB6D0}" srcOrd="0" destOrd="0" presId="urn:microsoft.com/office/officeart/2005/8/layout/matrix1"/>
    <dgm:cxn modelId="{1A559B80-7D92-404A-9DE5-4DEB37EDAA62}" type="presParOf" srcId="{7DCC7EBE-7C1A-4226-B10D-01A3E18EB6D0}" destId="{6AF0AE70-E23D-4F6D-93B7-48598763278A}" srcOrd="0" destOrd="0" presId="urn:microsoft.com/office/officeart/2005/8/layout/matrix1"/>
    <dgm:cxn modelId="{0257652E-17B7-49F0-98E9-555A04E27E46}" type="presParOf" srcId="{7DCC7EBE-7C1A-4226-B10D-01A3E18EB6D0}" destId="{BFACF22F-33D9-42FD-A743-4B7AC55EA9D1}" srcOrd="1" destOrd="0" presId="urn:microsoft.com/office/officeart/2005/8/layout/matrix1"/>
    <dgm:cxn modelId="{061C75BC-48DF-4547-93DB-950AC2402E3C}" type="presParOf" srcId="{7DCC7EBE-7C1A-4226-B10D-01A3E18EB6D0}" destId="{E0FAEBC2-8469-4FCC-B3D3-3E2B9BD806CD}" srcOrd="2" destOrd="0" presId="urn:microsoft.com/office/officeart/2005/8/layout/matrix1"/>
    <dgm:cxn modelId="{EF613374-41ED-4341-AB17-9600F94818C1}" type="presParOf" srcId="{7DCC7EBE-7C1A-4226-B10D-01A3E18EB6D0}" destId="{7EE26476-9816-43B2-8082-7553C9EEEE1E}" srcOrd="3" destOrd="0" presId="urn:microsoft.com/office/officeart/2005/8/layout/matrix1"/>
    <dgm:cxn modelId="{33CBC61C-5CE7-434F-BC53-F209144DE80F}" type="presParOf" srcId="{7DCC7EBE-7C1A-4226-B10D-01A3E18EB6D0}" destId="{CFDC80D2-0C0B-4F76-A45C-D899641C52A6}" srcOrd="4" destOrd="0" presId="urn:microsoft.com/office/officeart/2005/8/layout/matrix1"/>
    <dgm:cxn modelId="{43178BCA-5D53-47D6-8E09-F2F876742E0F}" type="presParOf" srcId="{7DCC7EBE-7C1A-4226-B10D-01A3E18EB6D0}" destId="{82B6CA24-112F-438D-A1B0-5E09559D6298}" srcOrd="5" destOrd="0" presId="urn:microsoft.com/office/officeart/2005/8/layout/matrix1"/>
    <dgm:cxn modelId="{9DFC797E-550D-44B1-B92C-609A163857AE}" type="presParOf" srcId="{7DCC7EBE-7C1A-4226-B10D-01A3E18EB6D0}" destId="{27E726D0-79BC-47EA-B153-24D992218606}" srcOrd="6" destOrd="0" presId="urn:microsoft.com/office/officeart/2005/8/layout/matrix1"/>
    <dgm:cxn modelId="{3BFDD158-72F8-4D83-9B8B-353025F7FAB9}" type="presParOf" srcId="{7DCC7EBE-7C1A-4226-B10D-01A3E18EB6D0}" destId="{A19369DB-4495-4ADD-A50D-E5FB3DB469F1}" srcOrd="7" destOrd="0" presId="urn:microsoft.com/office/officeart/2005/8/layout/matrix1"/>
    <dgm:cxn modelId="{2E4062E9-E785-43F2-B718-6DF06566D86B}" type="presParOf" srcId="{1FD84DEC-EACB-483B-82CE-E201D104C87A}" destId="{94377D40-0825-44D0-BA48-0262F8ECD0FF}" srcOrd="1" destOrd="0" presId="urn:microsoft.com/office/officeart/2005/8/layout/matrix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6ED778-CEFF-4EF3-B343-D2C9B007D2F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73196-A534-4DA5-B76C-56B9501610F4}">
      <dgm:prSet phldrT="[Text]"/>
      <dgm:spPr/>
      <dgm:t>
        <a:bodyPr/>
        <a:lstStyle/>
        <a:p>
          <a:r>
            <a:rPr lang="en-US" b="1" dirty="0" smtClean="0">
              <a:solidFill>
                <a:schemeClr val="accent2"/>
              </a:solidFill>
            </a:rPr>
            <a:t>Objectives</a:t>
          </a:r>
          <a:endParaRPr lang="en-US" b="1" dirty="0">
            <a:solidFill>
              <a:schemeClr val="accent2"/>
            </a:solidFill>
          </a:endParaRPr>
        </a:p>
      </dgm:t>
    </dgm:pt>
    <dgm:pt modelId="{11BCE2CA-8886-42B9-8C17-7DB4B1B87A4F}" type="parTrans" cxnId="{FCC00EB5-7287-4CFC-84AF-17E8590D7C4B}">
      <dgm:prSet/>
      <dgm:spPr/>
      <dgm:t>
        <a:bodyPr/>
        <a:lstStyle/>
        <a:p>
          <a:endParaRPr lang="en-US"/>
        </a:p>
      </dgm:t>
    </dgm:pt>
    <dgm:pt modelId="{464DBBA8-8EBB-40DC-A488-D36AE2F6D4AF}" type="sibTrans" cxnId="{FCC00EB5-7287-4CFC-84AF-17E8590D7C4B}">
      <dgm:prSet/>
      <dgm:spPr/>
      <dgm:t>
        <a:bodyPr/>
        <a:lstStyle/>
        <a:p>
          <a:endParaRPr lang="en-US"/>
        </a:p>
      </dgm:t>
    </dgm:pt>
    <dgm:pt modelId="{71AC1BBB-756E-408E-AB14-5D82D872E36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Generalization</a:t>
          </a:r>
          <a:endParaRPr lang="en-US" b="1" dirty="0">
            <a:solidFill>
              <a:schemeClr val="tx1"/>
            </a:solidFill>
          </a:endParaRPr>
        </a:p>
      </dgm:t>
    </dgm:pt>
    <dgm:pt modelId="{A6F393B5-0077-45F1-ACA6-045417BB48C8}" type="parTrans" cxnId="{8B5FF97F-D9D4-418B-BC42-EA19FCB5ADEF}">
      <dgm:prSet/>
      <dgm:spPr/>
      <dgm:t>
        <a:bodyPr/>
        <a:lstStyle/>
        <a:p>
          <a:endParaRPr lang="en-US"/>
        </a:p>
      </dgm:t>
    </dgm:pt>
    <dgm:pt modelId="{4E615550-7854-4B25-92B7-E4206D89CFED}" type="sibTrans" cxnId="{8B5FF97F-D9D4-418B-BC42-EA19FCB5ADEF}">
      <dgm:prSet/>
      <dgm:spPr/>
      <dgm:t>
        <a:bodyPr/>
        <a:lstStyle/>
        <a:p>
          <a:endParaRPr lang="en-US"/>
        </a:p>
      </dgm:t>
    </dgm:pt>
    <dgm:pt modelId="{68CAC95A-6732-420F-8485-4CA161AB3AB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Validity</a:t>
          </a:r>
          <a:endParaRPr lang="en-US" b="1" dirty="0">
            <a:solidFill>
              <a:schemeClr val="tx1"/>
            </a:solidFill>
          </a:endParaRPr>
        </a:p>
      </dgm:t>
    </dgm:pt>
    <dgm:pt modelId="{55181908-D90D-4941-BFA5-CB33658A1EFF}" type="parTrans" cxnId="{A50B3131-E633-4612-9AC2-72A9DDE425A1}">
      <dgm:prSet/>
      <dgm:spPr/>
      <dgm:t>
        <a:bodyPr/>
        <a:lstStyle/>
        <a:p>
          <a:endParaRPr lang="en-US"/>
        </a:p>
      </dgm:t>
    </dgm:pt>
    <dgm:pt modelId="{F416FAAB-AB45-4569-A452-9991D74FFA66}" type="sibTrans" cxnId="{A50B3131-E633-4612-9AC2-72A9DDE425A1}">
      <dgm:prSet/>
      <dgm:spPr/>
      <dgm:t>
        <a:bodyPr/>
        <a:lstStyle/>
        <a:p>
          <a:endParaRPr lang="en-US"/>
        </a:p>
      </dgm:t>
    </dgm:pt>
    <dgm:pt modelId="{DD27229C-859D-4F06-972E-501B3E3AA523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Reliability</a:t>
          </a:r>
          <a:endParaRPr lang="en-US" b="1" dirty="0">
            <a:solidFill>
              <a:schemeClr val="tx1"/>
            </a:solidFill>
          </a:endParaRPr>
        </a:p>
      </dgm:t>
    </dgm:pt>
    <dgm:pt modelId="{AC14C750-8995-4340-B3D5-63DA0774121C}" type="parTrans" cxnId="{A98F5389-6A67-4E8B-BC46-0ACD351789BC}">
      <dgm:prSet/>
      <dgm:spPr/>
      <dgm:t>
        <a:bodyPr/>
        <a:lstStyle/>
        <a:p>
          <a:endParaRPr lang="en-US"/>
        </a:p>
      </dgm:t>
    </dgm:pt>
    <dgm:pt modelId="{C9BDA3FB-C73D-43AE-B34D-FD71BB273E72}" type="sibTrans" cxnId="{A98F5389-6A67-4E8B-BC46-0ACD351789BC}">
      <dgm:prSet/>
      <dgm:spPr/>
      <dgm:t>
        <a:bodyPr/>
        <a:lstStyle/>
        <a:p>
          <a:endParaRPr lang="en-US"/>
        </a:p>
      </dgm:t>
    </dgm:pt>
    <dgm:pt modelId="{325C0D98-06FB-4E67-8104-73B34BF9B23E}" type="pres">
      <dgm:prSet presAssocID="{4D6ED778-CEFF-4EF3-B343-D2C9B007D2F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AB7DC1-23B2-468C-A747-550875F897B5}" type="pres">
      <dgm:prSet presAssocID="{48E73196-A534-4DA5-B76C-56B9501610F4}" presName="centerShape" presStyleLbl="node0" presStyleIdx="0" presStyleCnt="1"/>
      <dgm:spPr/>
      <dgm:t>
        <a:bodyPr/>
        <a:lstStyle/>
        <a:p>
          <a:endParaRPr lang="en-US"/>
        </a:p>
      </dgm:t>
    </dgm:pt>
    <dgm:pt modelId="{B4363B78-27B8-45BD-B54F-97491A6D59A7}" type="pres">
      <dgm:prSet presAssocID="{A6F393B5-0077-45F1-ACA6-045417BB48C8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7906C4F9-6FD6-4A49-8AD5-2F23C2111B2E}" type="pres">
      <dgm:prSet presAssocID="{71AC1BBB-756E-408E-AB14-5D82D872E36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8D829-679D-4885-9266-B6FC69D21488}" type="pres">
      <dgm:prSet presAssocID="{55181908-D90D-4941-BFA5-CB33658A1EFF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CC173F1-BE9E-4F8F-9522-A13BEFE2FFA9}" type="pres">
      <dgm:prSet presAssocID="{68CAC95A-6732-420F-8485-4CA161AB3A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2BB4B-DE95-4EFB-B05D-B804DA70B0B6}" type="pres">
      <dgm:prSet presAssocID="{AC14C750-8995-4340-B3D5-63DA0774121C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EF3A0300-EF82-4609-AF0B-BE7E98E78CA7}" type="pres">
      <dgm:prSet presAssocID="{DD27229C-859D-4F06-972E-501B3E3AA52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F5389-6A67-4E8B-BC46-0ACD351789BC}" srcId="{48E73196-A534-4DA5-B76C-56B9501610F4}" destId="{DD27229C-859D-4F06-972E-501B3E3AA523}" srcOrd="2" destOrd="0" parTransId="{AC14C750-8995-4340-B3D5-63DA0774121C}" sibTransId="{C9BDA3FB-C73D-43AE-B34D-FD71BB273E72}"/>
    <dgm:cxn modelId="{748DAB99-F197-4A68-8079-8530D56B890D}" type="presOf" srcId="{71AC1BBB-756E-408E-AB14-5D82D872E36E}" destId="{7906C4F9-6FD6-4A49-8AD5-2F23C2111B2E}" srcOrd="0" destOrd="0" presId="urn:microsoft.com/office/officeart/2005/8/layout/radial4"/>
    <dgm:cxn modelId="{41400D63-4B9A-4B22-8C8E-4BA9FF87C180}" type="presOf" srcId="{68CAC95A-6732-420F-8485-4CA161AB3AB0}" destId="{BCC173F1-BE9E-4F8F-9522-A13BEFE2FFA9}" srcOrd="0" destOrd="0" presId="urn:microsoft.com/office/officeart/2005/8/layout/radial4"/>
    <dgm:cxn modelId="{8B5FF97F-D9D4-418B-BC42-EA19FCB5ADEF}" srcId="{48E73196-A534-4DA5-B76C-56B9501610F4}" destId="{71AC1BBB-756E-408E-AB14-5D82D872E36E}" srcOrd="0" destOrd="0" parTransId="{A6F393B5-0077-45F1-ACA6-045417BB48C8}" sibTransId="{4E615550-7854-4B25-92B7-E4206D89CFED}"/>
    <dgm:cxn modelId="{06C61C1B-7540-43D2-B47C-558CA4178C4D}" type="presOf" srcId="{4D6ED778-CEFF-4EF3-B343-D2C9B007D2F8}" destId="{325C0D98-06FB-4E67-8104-73B34BF9B23E}" srcOrd="0" destOrd="0" presId="urn:microsoft.com/office/officeart/2005/8/layout/radial4"/>
    <dgm:cxn modelId="{AF1275F6-9AD2-402A-889A-AE6CD38A0A99}" type="presOf" srcId="{AC14C750-8995-4340-B3D5-63DA0774121C}" destId="{14C2BB4B-DE95-4EFB-B05D-B804DA70B0B6}" srcOrd="0" destOrd="0" presId="urn:microsoft.com/office/officeart/2005/8/layout/radial4"/>
    <dgm:cxn modelId="{79161FB4-8261-4612-ACB2-131D7A7F8D75}" type="presOf" srcId="{A6F393B5-0077-45F1-ACA6-045417BB48C8}" destId="{B4363B78-27B8-45BD-B54F-97491A6D59A7}" srcOrd="0" destOrd="0" presId="urn:microsoft.com/office/officeart/2005/8/layout/radial4"/>
    <dgm:cxn modelId="{A50B3131-E633-4612-9AC2-72A9DDE425A1}" srcId="{48E73196-A534-4DA5-B76C-56B9501610F4}" destId="{68CAC95A-6732-420F-8485-4CA161AB3AB0}" srcOrd="1" destOrd="0" parTransId="{55181908-D90D-4941-BFA5-CB33658A1EFF}" sibTransId="{F416FAAB-AB45-4569-A452-9991D74FFA66}"/>
    <dgm:cxn modelId="{AFEACC45-5E11-4DA2-8E74-904BD565B2FC}" type="presOf" srcId="{48E73196-A534-4DA5-B76C-56B9501610F4}" destId="{0BAB7DC1-23B2-468C-A747-550875F897B5}" srcOrd="0" destOrd="0" presId="urn:microsoft.com/office/officeart/2005/8/layout/radial4"/>
    <dgm:cxn modelId="{FCC00EB5-7287-4CFC-84AF-17E8590D7C4B}" srcId="{4D6ED778-CEFF-4EF3-B343-D2C9B007D2F8}" destId="{48E73196-A534-4DA5-B76C-56B9501610F4}" srcOrd="0" destOrd="0" parTransId="{11BCE2CA-8886-42B9-8C17-7DB4B1B87A4F}" sibTransId="{464DBBA8-8EBB-40DC-A488-D36AE2F6D4AF}"/>
    <dgm:cxn modelId="{0F564606-508A-4715-8E40-55B2BD686F37}" type="presOf" srcId="{DD27229C-859D-4F06-972E-501B3E3AA523}" destId="{EF3A0300-EF82-4609-AF0B-BE7E98E78CA7}" srcOrd="0" destOrd="0" presId="urn:microsoft.com/office/officeart/2005/8/layout/radial4"/>
    <dgm:cxn modelId="{8EE50A5E-1A13-4D66-8A4E-B1CEC860F203}" type="presOf" srcId="{55181908-D90D-4941-BFA5-CB33658A1EFF}" destId="{8C68D829-679D-4885-9266-B6FC69D21488}" srcOrd="0" destOrd="0" presId="urn:microsoft.com/office/officeart/2005/8/layout/radial4"/>
    <dgm:cxn modelId="{F2501952-8330-44C5-873E-F45A887DE7C4}" type="presParOf" srcId="{325C0D98-06FB-4E67-8104-73B34BF9B23E}" destId="{0BAB7DC1-23B2-468C-A747-550875F897B5}" srcOrd="0" destOrd="0" presId="urn:microsoft.com/office/officeart/2005/8/layout/radial4"/>
    <dgm:cxn modelId="{2753F553-8371-41C3-B689-CE8F3D29F10F}" type="presParOf" srcId="{325C0D98-06FB-4E67-8104-73B34BF9B23E}" destId="{B4363B78-27B8-45BD-B54F-97491A6D59A7}" srcOrd="1" destOrd="0" presId="urn:microsoft.com/office/officeart/2005/8/layout/radial4"/>
    <dgm:cxn modelId="{54E00578-4F20-4FDE-82FA-D3210A69B294}" type="presParOf" srcId="{325C0D98-06FB-4E67-8104-73B34BF9B23E}" destId="{7906C4F9-6FD6-4A49-8AD5-2F23C2111B2E}" srcOrd="2" destOrd="0" presId="urn:microsoft.com/office/officeart/2005/8/layout/radial4"/>
    <dgm:cxn modelId="{3E32BF67-CEC3-4C21-866B-4A2224A1276C}" type="presParOf" srcId="{325C0D98-06FB-4E67-8104-73B34BF9B23E}" destId="{8C68D829-679D-4885-9266-B6FC69D21488}" srcOrd="3" destOrd="0" presId="urn:microsoft.com/office/officeart/2005/8/layout/radial4"/>
    <dgm:cxn modelId="{FB0C80F3-3C95-400A-A657-D0B0C6EE3D92}" type="presParOf" srcId="{325C0D98-06FB-4E67-8104-73B34BF9B23E}" destId="{BCC173F1-BE9E-4F8F-9522-A13BEFE2FFA9}" srcOrd="4" destOrd="0" presId="urn:microsoft.com/office/officeart/2005/8/layout/radial4"/>
    <dgm:cxn modelId="{FD48618D-6B03-4FC2-A02E-D2FE6BE2C636}" type="presParOf" srcId="{325C0D98-06FB-4E67-8104-73B34BF9B23E}" destId="{14C2BB4B-DE95-4EFB-B05D-B804DA70B0B6}" srcOrd="5" destOrd="0" presId="urn:microsoft.com/office/officeart/2005/8/layout/radial4"/>
    <dgm:cxn modelId="{596D11E1-846A-43E1-B04A-7FBE59E00499}" type="presParOf" srcId="{325C0D98-06FB-4E67-8104-73B34BF9B23E}" destId="{EF3A0300-EF82-4609-AF0B-BE7E98E78CA7}" srcOrd="6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21B213-DE63-457D-9BD0-88051FAD8B6C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2BCFA-7FE8-48F9-9DE5-A1E11B7A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PRESENTATION ON</a:t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“CHARACTERISTICS OF GOOD RESEARCH DESIGN”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2667000" cy="16002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  </a:t>
            </a:r>
            <a:r>
              <a:rPr lang="en-US" b="1" dirty="0" smtClean="0">
                <a:solidFill>
                  <a:schemeClr val="tx1"/>
                </a:solidFill>
              </a:rPr>
              <a:t>PREPARED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BY: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RATINA  </a:t>
            </a:r>
            <a:r>
              <a:rPr lang="en-US" dirty="0" smtClean="0">
                <a:solidFill>
                  <a:srgbClr val="FF0000"/>
                </a:solidFill>
              </a:rPr>
              <a:t>SHAKYA     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YUNISHA </a:t>
            </a:r>
            <a:r>
              <a:rPr lang="en-US" dirty="0" smtClean="0">
                <a:solidFill>
                  <a:srgbClr val="FF0000"/>
                </a:solidFill>
              </a:rPr>
              <a:t>SHRESTHA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NITESH MANANDHAR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ICCHYA MISHRA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  Research Design is the conceptual  structure  within  which  research is </a:t>
            </a:r>
            <a:r>
              <a:rPr lang="en-US" dirty="0" err="1" smtClean="0"/>
              <a:t>conducted;it</a:t>
            </a:r>
            <a:r>
              <a:rPr lang="en-US" dirty="0" smtClean="0"/>
              <a:t> constitutes the blueprint for the </a:t>
            </a:r>
            <a:r>
              <a:rPr lang="en-US" dirty="0" err="1" smtClean="0"/>
              <a:t>collection,measurement</a:t>
            </a:r>
            <a:r>
              <a:rPr lang="en-US" dirty="0" smtClean="0"/>
              <a:t> and analysis of data.</a:t>
            </a:r>
          </a:p>
          <a:p>
            <a:r>
              <a:rPr lang="en-US" dirty="0" smtClean="0"/>
              <a:t>Design is </a:t>
            </a:r>
            <a:r>
              <a:rPr lang="en-US" dirty="0" err="1" smtClean="0"/>
              <a:t>planning.Research</a:t>
            </a:r>
            <a:r>
              <a:rPr lang="en-US" dirty="0" smtClean="0"/>
              <a:t> design is a planning for data </a:t>
            </a:r>
            <a:r>
              <a:rPr lang="en-US" dirty="0" err="1" smtClean="0"/>
              <a:t>collection,data</a:t>
            </a:r>
            <a:r>
              <a:rPr lang="en-US" dirty="0" smtClean="0"/>
              <a:t> analysis and sample design.</a:t>
            </a:r>
          </a:p>
          <a:p>
            <a:r>
              <a:rPr lang="en-US" dirty="0" smtClean="0"/>
              <a:t>Research designer should think about research objectives and purpose of research and also the features of a good design.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 Design?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153400" cy="5029200"/>
          </a:xfrm>
        </p:spPr>
        <p:txBody>
          <a:bodyPr>
            <a:normAutofit fontScale="25000" lnSpcReduction="20000"/>
          </a:bodyPr>
          <a:lstStyle/>
          <a:p>
            <a:r>
              <a:rPr lang="en-US" sz="10800" dirty="0" smtClean="0"/>
              <a:t>To provide answers to the research questions.</a:t>
            </a:r>
          </a:p>
          <a:p>
            <a:r>
              <a:rPr lang="en-US" sz="10800" dirty="0" smtClean="0"/>
              <a:t>To control: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0800" smtClean="0"/>
              <a:t>Extraneous </a:t>
            </a:r>
            <a:r>
              <a:rPr lang="en-US" sz="10800" smtClean="0"/>
              <a:t>Variable.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 smtClean="0"/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 marL="514350" indent="-51435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Research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248555"/>
            <a:ext cx="7467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dirty="0" smtClean="0"/>
              <a:t>What is the study about?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Why is the study being made?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Where will the study be carried out?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What type of data is  required?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Where can the required data be found?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What period of time will the study  include?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What were the sample design?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What techniques of data collection will be  used?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How will the data be </a:t>
            </a:r>
            <a:r>
              <a:rPr lang="en-US" dirty="0" err="1" smtClean="0"/>
              <a:t>analaysed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In what style the report will be prepared?</a:t>
            </a:r>
            <a:br>
              <a:rPr lang="en-US" dirty="0" smtClean="0"/>
            </a:br>
            <a:r>
              <a:rPr lang="en-US" dirty="0" smtClean="0"/>
              <a:t>     </a:t>
            </a:r>
            <a:br>
              <a:rPr lang="en-US" dirty="0" smtClean="0"/>
            </a:br>
            <a:r>
              <a:rPr lang="en-US" dirty="0" smtClean="0"/>
              <a:t>     </a:t>
            </a:r>
            <a:br>
              <a:rPr lang="en-US" dirty="0" smtClean="0"/>
            </a:br>
            <a:r>
              <a:rPr lang="en-US" dirty="0" smtClean="0"/>
              <a:t>     </a:t>
            </a:r>
            <a:br>
              <a:rPr lang="en-US" dirty="0" smtClean="0"/>
            </a:br>
            <a:r>
              <a:rPr lang="en-US" dirty="0" smtClean="0"/>
              <a:t>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Elements Of Research Design 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38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36320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facilitates the smooth sailing of the various operations.</a:t>
            </a:r>
          </a:p>
          <a:p>
            <a:r>
              <a:rPr lang="en-US" dirty="0" smtClean="0"/>
              <a:t>It makes research as efficient as possible yielding maximal information with minimal expenditure of effort ,time and money.</a:t>
            </a:r>
          </a:p>
          <a:p>
            <a:r>
              <a:rPr lang="en-US" dirty="0" smtClean="0"/>
              <a:t>It stands for advance planning of the methods to be adopted for collecting the </a:t>
            </a:r>
            <a:r>
              <a:rPr lang="en-US" dirty="0"/>
              <a:t>r</a:t>
            </a:r>
            <a:r>
              <a:rPr lang="en-US" dirty="0" smtClean="0"/>
              <a:t>elevant data 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Research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Appropriateness to the research question.</a:t>
            </a:r>
          </a:p>
          <a:p>
            <a:r>
              <a:rPr lang="en-US" dirty="0" smtClean="0"/>
              <a:t>Lack of bias.</a:t>
            </a:r>
          </a:p>
          <a:p>
            <a:r>
              <a:rPr lang="en-US" dirty="0" smtClean="0"/>
              <a:t>Precision.</a:t>
            </a:r>
          </a:p>
          <a:p>
            <a:r>
              <a:rPr lang="en-US" dirty="0" smtClean="0"/>
              <a:t>Power.</a:t>
            </a:r>
          </a:p>
          <a:p>
            <a:r>
              <a:rPr lang="en-US" dirty="0" smtClean="0"/>
              <a:t>Research design can be either quantitative </a:t>
            </a:r>
            <a:r>
              <a:rPr lang="en-US" smtClean="0"/>
              <a:t>or qualitative . Both </a:t>
            </a:r>
            <a:r>
              <a:rPr lang="en-US" dirty="0" smtClean="0"/>
              <a:t>designs complement each other because they generate different kinds of knowledge 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Good Research Design: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 Can Be As: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Design</a:t>
            </a:r>
          </a:p>
          <a:p>
            <a:r>
              <a:rPr lang="en-US" dirty="0" smtClean="0"/>
              <a:t>Economic Design</a:t>
            </a:r>
          </a:p>
          <a:p>
            <a:r>
              <a:rPr lang="en-US" dirty="0" smtClean="0"/>
              <a:t>Flexible Design</a:t>
            </a:r>
          </a:p>
          <a:p>
            <a:r>
              <a:rPr lang="en-US" dirty="0" smtClean="0"/>
              <a:t>Appropriate 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</a:t>
            </a:r>
            <a:r>
              <a:rPr lang="en-US" dirty="0" smtClean="0"/>
              <a:t>A </a:t>
            </a:r>
            <a:r>
              <a:rPr lang="en-US" dirty="0" smtClean="0"/>
              <a:t>Good </a:t>
            </a:r>
            <a:r>
              <a:rPr lang="en-US" dirty="0" smtClean="0"/>
              <a:t>Research </a:t>
            </a:r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 Of A Good </a:t>
            </a:r>
            <a:r>
              <a:rPr lang="en-US" dirty="0" smtClean="0"/>
              <a:t>Research Design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</TotalTime>
  <Words>335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PRESENTATION ON “CHARACTERISTICS OF GOOD RESEARCH DESIGN”</vt:lpstr>
      <vt:lpstr>What is Research Design?</vt:lpstr>
      <vt:lpstr>Purpose of Research Design</vt:lpstr>
      <vt:lpstr>Elements Of Research Design </vt:lpstr>
      <vt:lpstr>Need For Research Design</vt:lpstr>
      <vt:lpstr>Characteristics Of Good Research Design:</vt:lpstr>
      <vt:lpstr>Research Design Can Be As:</vt:lpstr>
      <vt:lpstr>Features Of A Good Research Design</vt:lpstr>
      <vt:lpstr>Objectives Of A Good Research Design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Biniti</dc:creator>
  <cp:lastModifiedBy>Nitesh</cp:lastModifiedBy>
  <cp:revision>32</cp:revision>
  <dcterms:created xsi:type="dcterms:W3CDTF">2013-03-29T18:47:17Z</dcterms:created>
  <dcterms:modified xsi:type="dcterms:W3CDTF">2013-04-08T02:45:39Z</dcterms:modified>
</cp:coreProperties>
</file>