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2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9" r:id="rId6"/>
    <p:sldId id="260" r:id="rId7"/>
    <p:sldId id="261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UP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50D"/>
    <a:srgbClr val="FF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4" autoAdjust="0"/>
  </p:normalViewPr>
  <p:slideViewPr>
    <p:cSldViewPr>
      <p:cViewPr>
        <p:scale>
          <a:sx n="61" d="100"/>
          <a:sy n="61" d="100"/>
        </p:scale>
        <p:origin x="-1626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369FA-D720-4A4A-A713-3CF95A7B06E0}" type="datetimeFigureOut">
              <a:rPr lang="en-US" smtClean="0"/>
              <a:t>3/31/2013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2C2AB-C2A1-448A-8486-3EC11FC6B0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90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C2AB-C2A1-448A-8486-3EC11FC6B0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0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C2AB-C2A1-448A-8486-3EC11FC6B00A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D4C5-7479-4675-A373-B7B3EB05B09E}" type="datetime1">
              <a:rPr lang="en-US" smtClean="0"/>
              <a:t>3/31/2013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4100-F818-4614-9E68-22AE3189F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4100-F818-4614-9E68-22AE3189F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381001"/>
            <a:ext cx="11432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4100-F818-4614-9E68-22AE3189F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C4E7-7940-45D0-A7FA-27AB6C843648}" type="datetime1">
              <a:rPr lang="en-US" smtClean="0"/>
              <a:t>3/31/2013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FC28-9F9F-430D-980B-D36FA08A53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4100-F818-4614-9E68-22AE3189F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3315563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6" y="381000"/>
            <a:ext cx="6859788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4100-F818-4614-9E68-22AE3189F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6" y="381000"/>
            <a:ext cx="6859788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4100-F818-4614-9E68-22AE3189F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4100-F818-4614-9E68-22AE3189F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4100-F818-4614-9E68-22AE3189F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4100-F818-4614-9E68-22AE3189F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5EF-6168-407F-8025-E41839E12504}" type="datetimeFigureOut">
              <a:rPr lang="en-US" smtClean="0"/>
              <a:pPr/>
              <a:t>3/31/2013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4100-F818-4614-9E68-22AE3189F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3048000"/>
            <a:ext cx="3046358" cy="12121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●Research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●Its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types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●objectives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257300"/>
            <a:ext cx="4953000" cy="1752600"/>
          </a:xfrm>
          <a:noFill/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Research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053138"/>
            <a:ext cx="5562600" cy="796925"/>
          </a:xfrm>
          <a:noFill/>
          <a:ln>
            <a:noFill/>
          </a:ln>
        </p:spPr>
        <p:txBody>
          <a:bodyPr/>
          <a:lstStyle/>
          <a:p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stA="0" endPos="65000" dist="50800" dir="5400000" sy="-100000" algn="bl" rotWithShape="0"/>
                </a:effectLst>
              </a:rPr>
              <a:t>    Department of Computer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9342" y="2971800"/>
            <a:ext cx="4343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95000"/>
                  </a:schemeClr>
                </a:solidFill>
              </a:rPr>
              <a:t>A Brief Presentation on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1014" y="4800600"/>
            <a:ext cx="340962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000" b="1" i="1" dirty="0" smtClean="0">
                <a:solidFill>
                  <a:schemeClr val="tx1">
                    <a:lumMod val="95000"/>
                  </a:schemeClr>
                </a:solidFill>
              </a:rPr>
              <a:t>Submitted By:</a:t>
            </a:r>
          </a:p>
          <a:p>
            <a:r>
              <a:rPr lang="en-US" sz="2000" b="1" i="1" dirty="0" smtClean="0">
                <a:solidFill>
                  <a:schemeClr val="bg1"/>
                </a:solidFill>
              </a:rPr>
              <a:t>Richa Manandhar(29)</a:t>
            </a:r>
          </a:p>
          <a:p>
            <a:r>
              <a:rPr lang="en-US" sz="2000" b="1" i="1" dirty="0" smtClean="0">
                <a:solidFill>
                  <a:schemeClr val="bg1"/>
                </a:solidFill>
              </a:rPr>
              <a:t>Snehaa Shakya(30)</a:t>
            </a:r>
          </a:p>
        </p:txBody>
      </p:sp>
      <p:pic>
        <p:nvPicPr>
          <p:cNvPr id="1026" name="Picture 2" descr="C:\Users\DELL\Desktop\logo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981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3709-A510-4BA1-A454-186CBC5379F5}" type="datetime1">
              <a:rPr lang="en-US" smtClean="0"/>
              <a:t>3/31/2013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2107" y="6172200"/>
            <a:ext cx="4916180" cy="504828"/>
          </a:xfrm>
        </p:spPr>
        <p:txBody>
          <a:bodyPr/>
          <a:lstStyle/>
          <a:p>
            <a:r>
              <a:rPr lang="en-US" sz="1600" b="1" dirty="0" smtClean="0"/>
              <a:t>Prepared by richa and snehaa</a:t>
            </a:r>
            <a:endParaRPr lang="en-US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B4100-F818-4614-9E68-22AE3189F167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057400"/>
            <a:ext cx="3315563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Decision oriented :</a:t>
            </a:r>
          </a:p>
          <a:p>
            <a:r>
              <a:rPr lang="en-US" dirty="0" smtClean="0">
                <a:latin typeface="Berlin Sans FB" pitchFamily="34" charset="0"/>
              </a:rPr>
              <a:t>always need a decision maker</a:t>
            </a:r>
          </a:p>
          <a:p>
            <a:endParaRPr lang="en-US" dirty="0">
              <a:latin typeface="Berlin Sans FB" pitchFamily="34" charset="0"/>
            </a:endParaRPr>
          </a:p>
          <a:p>
            <a:r>
              <a:rPr lang="en-US" dirty="0" smtClean="0">
                <a:latin typeface="Berlin Sans FB" pitchFamily="34" charset="0"/>
              </a:rPr>
              <a:t>Researcher  is not free to embark upon research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33600"/>
            <a:ext cx="3315563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onclusion oriented:</a:t>
            </a:r>
          </a:p>
          <a:p>
            <a:r>
              <a:rPr lang="en-US" dirty="0" smtClean="0">
                <a:latin typeface="Berlin Sans FB" pitchFamily="34" charset="0"/>
              </a:rPr>
              <a:t>researcher is free to pick up on the problem, redesign the enquiry and is prepared to conceptualize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Conclusion oriented and decision oriented  research</a:t>
            </a:r>
            <a:endParaRPr lang="en-US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3709-A510-4BA1-A454-186CBC5379F5}" type="datetime1">
              <a:rPr lang="en-US" smtClean="0"/>
              <a:t>3/31/2013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5943600"/>
            <a:ext cx="4916180" cy="504828"/>
          </a:xfrm>
        </p:spPr>
        <p:txBody>
          <a:bodyPr/>
          <a:lstStyle/>
          <a:p>
            <a:r>
              <a:rPr lang="en-US" sz="1600" b="1" dirty="0" smtClean="0"/>
              <a:t>Prepared by rich and snehaa</a:t>
            </a:r>
            <a:endParaRPr lang="en-US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B4100-F818-4614-9E68-22AE3189F167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rlin Sans FB" pitchFamily="34" charset="0"/>
              </a:rPr>
              <a:t> </a:t>
            </a:r>
            <a:r>
              <a:rPr lang="en-US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ain objectives:</a:t>
            </a:r>
          </a:p>
          <a:p>
            <a:r>
              <a:rPr lang="en-US" dirty="0" smtClean="0">
                <a:latin typeface="Berlin Sans FB" pitchFamily="34" charset="0"/>
              </a:rPr>
              <a:t> to find out the truth which is hidden and which has not been discovered yet.</a:t>
            </a:r>
          </a:p>
          <a:p>
            <a:endParaRPr lang="en-US" dirty="0" smtClean="0">
              <a:latin typeface="Berlin Sans FB" pitchFamily="34" charset="0"/>
            </a:endParaRPr>
          </a:p>
          <a:p>
            <a:r>
              <a:rPr lang="en-US" dirty="0" smtClean="0">
                <a:latin typeface="Berlin Sans FB" pitchFamily="34" charset="0"/>
              </a:rPr>
              <a:t>To make the study of anything and find out the facts and information necessary.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Objectives of research</a:t>
            </a:r>
            <a:b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485-E9AC-40D5-943E-08DB81921D29}" type="datetime1">
              <a:rPr lang="en-US" smtClean="0"/>
              <a:t>3/31/2013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B4100-F818-4614-9E68-22AE3189F167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90800"/>
            <a:ext cx="6859787" cy="13716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i="1" cap="none" dirty="0" smtClean="0">
                <a:ln w="11430"/>
                <a:solidFill>
                  <a:schemeClr val="tx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Thank you!</a:t>
            </a:r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096000"/>
            <a:ext cx="2058176" cy="581028"/>
          </a:xfrm>
        </p:spPr>
        <p:txBody>
          <a:bodyPr/>
          <a:lstStyle/>
          <a:p>
            <a:fld id="{FE3CB06D-0BD0-4583-813E-748D1F0CB5F8}" type="datetime1">
              <a:rPr lang="en-US" sz="1600" smtClean="0"/>
              <a:t>3/31/2013</a:t>
            </a:fld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5943600"/>
            <a:ext cx="4916180" cy="504828"/>
          </a:xfrm>
        </p:spPr>
        <p:txBody>
          <a:bodyPr/>
          <a:lstStyle/>
          <a:p>
            <a:r>
              <a:rPr lang="en-US" sz="1600" b="1" i="1" dirty="0" smtClean="0"/>
              <a:t>Prepared by richa and snehaa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B4100-F818-4614-9E68-22AE3189F167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572000"/>
          </a:xfrm>
        </p:spPr>
        <p:txBody>
          <a:bodyPr/>
          <a:lstStyle/>
          <a:p>
            <a:r>
              <a:rPr lang="en-U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en-US" sz="28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Berlin Sans FB" pitchFamily="34" charset="0"/>
              </a:rPr>
              <a:t>search for knowledge</a:t>
            </a: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scientific and systematic search for relevant information</a:t>
            </a:r>
          </a:p>
          <a:p>
            <a:endParaRPr lang="en-US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Systemized effort to gain knowledge-Redman &amp; Mory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10668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cap="none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  Meaning:</a:t>
            </a:r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B06D-0BD0-4583-813E-748D1F0CB5F8}" type="datetime1">
              <a:rPr lang="en-US" smtClean="0"/>
              <a:t>3/31/2013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 smtClean="0"/>
              <a:t>Prepared  by richa and snehaa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B4100-F818-4614-9E68-22AE3189F167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Research : </a:t>
            </a:r>
            <a:r>
              <a:rPr lang="en-US" dirty="0" smtClean="0">
                <a:latin typeface="Berlin Sans FB" pitchFamily="34" charset="0"/>
              </a:rPr>
              <a:t>refers to the systematic method consisting  of enunciating  the problem</a:t>
            </a:r>
          </a:p>
          <a:p>
            <a:r>
              <a:rPr lang="en-US" dirty="0" smtClean="0">
                <a:latin typeface="Berlin Sans FB" pitchFamily="34" charset="0"/>
              </a:rPr>
              <a:t>formulating a hypothesis</a:t>
            </a:r>
          </a:p>
          <a:p>
            <a:r>
              <a:rPr lang="en-US" dirty="0" smtClean="0">
                <a:latin typeface="Berlin Sans FB" pitchFamily="34" charset="0"/>
              </a:rPr>
              <a:t> collecting the facts </a:t>
            </a:r>
          </a:p>
          <a:p>
            <a:r>
              <a:rPr lang="en-US" dirty="0" smtClean="0">
                <a:latin typeface="Berlin Sans FB" pitchFamily="34" charset="0"/>
              </a:rPr>
              <a:t>analyzing the facts and reaching certain conclusions either in the form of solutions towards concerned problems or </a:t>
            </a:r>
            <a:r>
              <a:rPr lang="en-US" dirty="0" smtClean="0">
                <a:latin typeface="Berlin Sans FB" pitchFamily="34" charset="0"/>
              </a:rPr>
              <a:t>certain generalizations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DEFINITION</a:t>
            </a:r>
            <a:endParaRPr lang="en-US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B06D-0BD0-4583-813E-748D1F0CB5F8}" type="datetime1">
              <a:rPr lang="en-US" smtClean="0"/>
              <a:t>3/31/2013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96000"/>
            <a:ext cx="4916180" cy="428628"/>
          </a:xfrm>
        </p:spPr>
        <p:txBody>
          <a:bodyPr/>
          <a:lstStyle/>
          <a:p>
            <a:r>
              <a:rPr lang="en-US" sz="1600" b="1" dirty="0" smtClean="0"/>
              <a:t>Prepared by richa &amp; snehaa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B4100-F818-4614-9E68-22AE3189F167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6852578" cy="45720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Descriptive vs analytical research</a:t>
            </a:r>
          </a:p>
          <a:p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Applied vs fundamental research</a:t>
            </a:r>
          </a:p>
          <a:p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Quantitative vs qualitative research</a:t>
            </a:r>
          </a:p>
          <a:p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Conceptual vs empirical research</a:t>
            </a:r>
          </a:p>
          <a:p>
            <a:endParaRPr lang="en-US" sz="2800" dirty="0" smtClean="0">
              <a:latin typeface="Berlin Sans FB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</a:t>
            </a:r>
            <a:r>
              <a:rPr lang="en-US" cap="none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Types of Research</a:t>
            </a:r>
            <a:endParaRPr lang="en-US" cap="none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7596-D0B6-43DC-8B42-5DE1AA75453B}" type="datetime1">
              <a:rPr lang="en-US" smtClean="0"/>
              <a:t>3/31/2013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3000" y="6172200"/>
            <a:ext cx="4916180" cy="428628"/>
          </a:xfrm>
        </p:spPr>
        <p:txBody>
          <a:bodyPr/>
          <a:lstStyle/>
          <a:p>
            <a:r>
              <a:rPr lang="en-US" sz="1600" b="1" dirty="0" smtClean="0"/>
              <a:t>Prepared by richa and Snehaa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4100-F818-4614-9E68-22AE3189F167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752600"/>
            <a:ext cx="7391400" cy="4114800"/>
          </a:xfrm>
        </p:spPr>
        <p:txBody>
          <a:bodyPr>
            <a:normAutofit fontScale="92500"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Conclusion oriented vs decision oriented research</a:t>
            </a: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time vs longitudinal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research</a:t>
            </a:r>
          </a:p>
          <a:p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Clinical or diagnostic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research</a:t>
            </a:r>
          </a:p>
          <a:p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Exploratory or formalized research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-228600"/>
            <a:ext cx="6859788" cy="1524000"/>
          </a:xfrm>
        </p:spPr>
        <p:txBody>
          <a:bodyPr/>
          <a:lstStyle/>
          <a:p>
            <a:r>
              <a:rPr lang="en-US" dirty="0" smtClean="0"/>
              <a:t>Types of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1485-E9AC-40D5-943E-08DB81921D29}" type="datetime1">
              <a:rPr lang="en-US" smtClean="0"/>
              <a:t>3/31/2013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 smtClean="0"/>
              <a:t>Prepared by </a:t>
            </a:r>
            <a:r>
              <a:rPr lang="en-US" sz="1600" b="1" dirty="0"/>
              <a:t>richa </a:t>
            </a:r>
            <a:r>
              <a:rPr lang="en-US" sz="1600" b="1" dirty="0" smtClean="0"/>
              <a:t> &amp; snehaa </a:t>
            </a:r>
            <a:endParaRPr lang="en-US" sz="1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B4100-F818-4614-9E68-22AE3189F167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352800" cy="4191001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Analytical  research:</a:t>
            </a:r>
          </a:p>
          <a:p>
            <a:r>
              <a:rPr lang="en-US" sz="2600" dirty="0" smtClean="0">
                <a:latin typeface="Berlin Sans FB" pitchFamily="34" charset="0"/>
              </a:rPr>
              <a:t>researcher has to use the fact which is already available</a:t>
            </a:r>
          </a:p>
          <a:p>
            <a:endParaRPr lang="en-US" sz="2600" dirty="0" smtClean="0">
              <a:latin typeface="Berlin Sans FB" pitchFamily="34" charset="0"/>
            </a:endParaRPr>
          </a:p>
          <a:p>
            <a:r>
              <a:rPr lang="en-US" sz="2600" dirty="0" smtClean="0">
                <a:latin typeface="Berlin Sans FB" pitchFamily="34" charset="0"/>
              </a:rPr>
              <a:t>Used to make critical evaluation of material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3987243" cy="4267199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Descriptive research:</a:t>
            </a:r>
          </a:p>
          <a:p>
            <a:r>
              <a:rPr lang="en-US" sz="2600" dirty="0" smtClean="0">
                <a:latin typeface="Berlin Sans FB" pitchFamily="34" charset="0"/>
              </a:rPr>
              <a:t>includes survey &amp; fact finding, inquiries of different things</a:t>
            </a:r>
          </a:p>
          <a:p>
            <a:r>
              <a:rPr lang="en-US" sz="26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Purpose of descriptive research : </a:t>
            </a:r>
            <a:r>
              <a:rPr lang="en-US" sz="2600" dirty="0" smtClean="0">
                <a:latin typeface="Berlin Sans FB" pitchFamily="34" charset="0"/>
              </a:rPr>
              <a:t>description of state of affairs as it is.</a:t>
            </a:r>
          </a:p>
          <a:p>
            <a:r>
              <a:rPr lang="en-US" sz="2600" dirty="0" smtClean="0">
                <a:latin typeface="Berlin Sans FB" pitchFamily="34" charset="0"/>
              </a:rPr>
              <a:t> researcher has no control over variables.</a:t>
            </a:r>
          </a:p>
          <a:p>
            <a:r>
              <a:rPr lang="en-US" sz="2600" dirty="0" smtClean="0">
                <a:latin typeface="Berlin Sans FB" pitchFamily="34" charset="0"/>
              </a:rPr>
              <a:t>Methods used are survey methods, comparative methods.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89916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Descriptive vs analytical research</a:t>
            </a:r>
            <a:endParaRPr lang="en-US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3709-A510-4BA1-A454-186CBC5379F5}" type="datetime1">
              <a:rPr lang="en-US" smtClean="0"/>
              <a:t>3/31/2013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2107" y="5943600"/>
            <a:ext cx="4916180" cy="733428"/>
          </a:xfrm>
        </p:spPr>
        <p:txBody>
          <a:bodyPr/>
          <a:lstStyle/>
          <a:p>
            <a:r>
              <a:rPr lang="en-US" sz="1600" b="1" dirty="0" smtClean="0"/>
              <a:t>Prepared by richa &amp; snehaa</a:t>
            </a:r>
            <a:endParaRPr lang="en-US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B4100-F818-4614-9E68-22AE3189F167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3632696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Fundamental Research:</a:t>
            </a:r>
          </a:p>
          <a:p>
            <a:r>
              <a:rPr lang="en-US" dirty="0" smtClean="0">
                <a:latin typeface="Berlin Sans FB" pitchFamily="34" charset="0"/>
              </a:rPr>
              <a:t> concerned with generalizations and formulations</a:t>
            </a:r>
          </a:p>
          <a:p>
            <a:r>
              <a:rPr lang="en-US" dirty="0" smtClean="0">
                <a:latin typeface="Berlin Sans FB" pitchFamily="34" charset="0"/>
              </a:rPr>
              <a:t>Concerned with natural phenomenon, human behavior.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1"/>
            <a:ext cx="3682443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Applied research:</a:t>
            </a:r>
          </a:p>
          <a:p>
            <a:r>
              <a:rPr lang="en-US" dirty="0" smtClean="0">
                <a:latin typeface="Berlin Sans FB" pitchFamily="34" charset="0"/>
              </a:rPr>
              <a:t>includes for an immediate problem facing society</a:t>
            </a:r>
          </a:p>
          <a:p>
            <a:r>
              <a:rPr lang="en-US" dirty="0" smtClean="0">
                <a:latin typeface="Berlin Sans FB" pitchFamily="34" charset="0"/>
              </a:rPr>
              <a:t>Eg: Research to identify social ,economic ,political research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800" y="228600"/>
            <a:ext cx="7924800" cy="13716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Applied  vs  </a:t>
            </a:r>
            <a:r>
              <a:rPr lang="en-US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</a:t>
            </a:r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undamental research</a:t>
            </a:r>
            <a:endParaRPr lang="en-US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3709-A510-4BA1-A454-186CBC5379F5}" type="datetime1">
              <a:rPr lang="en-US" smtClean="0"/>
              <a:t>3/31/2013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2107" y="6172200"/>
            <a:ext cx="4916180" cy="504828"/>
          </a:xfrm>
        </p:spPr>
        <p:txBody>
          <a:bodyPr/>
          <a:lstStyle/>
          <a:p>
            <a:r>
              <a:rPr lang="en-US" sz="1600" b="1" dirty="0" smtClean="0"/>
              <a:t>prepared by richa and snehaa</a:t>
            </a:r>
            <a:endParaRPr lang="en-US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B4100-F818-4614-9E68-22AE3189F167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2209800"/>
            <a:ext cx="3315563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Qualitative research  :</a:t>
            </a:r>
          </a:p>
          <a:p>
            <a:r>
              <a:rPr lang="en-US" dirty="0" smtClean="0">
                <a:latin typeface="Berlin Sans FB" pitchFamily="34" charset="0"/>
              </a:rPr>
              <a:t>concerned  with qualitative phenomenon</a:t>
            </a:r>
          </a:p>
          <a:p>
            <a:r>
              <a:rPr lang="en-US" dirty="0" smtClean="0">
                <a:latin typeface="Berlin Sans FB" pitchFamily="34" charset="0"/>
              </a:rPr>
              <a:t>Specially important for behavioral sciences.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09800"/>
            <a:ext cx="3315563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Quantitative research :</a:t>
            </a:r>
          </a:p>
          <a:p>
            <a:endParaRPr lang="en-US" b="1" i="1" dirty="0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Berlin Sans FB" pitchFamily="34" charset="0"/>
              </a:rPr>
              <a:t> based on measurement of quantity or amount.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Quantitative vs qualitative research</a:t>
            </a:r>
            <a:endParaRPr lang="en-US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3709-A510-4BA1-A454-186CBC5379F5}" type="datetime1">
              <a:rPr lang="en-US" smtClean="0"/>
              <a:t>3/31/2013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 smtClean="0"/>
              <a:t>Prepared by richa and snehaa</a:t>
            </a:r>
            <a:endParaRPr lang="en-US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B4100-F818-4614-9E68-22AE3189F167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05000"/>
            <a:ext cx="3315563" cy="4114800"/>
          </a:xfrm>
        </p:spPr>
        <p:txBody>
          <a:bodyPr/>
          <a:lstStyle/>
          <a:p>
            <a:r>
              <a:rPr lang="en-US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Empirical research :</a:t>
            </a:r>
          </a:p>
          <a:p>
            <a:r>
              <a:rPr lang="en-US" dirty="0" smtClean="0">
                <a:latin typeface="Berlin Sans FB" pitchFamily="34" charset="0"/>
              </a:rPr>
              <a:t>based on experiences or observations</a:t>
            </a:r>
          </a:p>
          <a:p>
            <a:endParaRPr lang="en-US" dirty="0" smtClean="0">
              <a:latin typeface="Berlin Sans FB" pitchFamily="34" charset="0"/>
            </a:endParaRPr>
          </a:p>
          <a:p>
            <a:r>
              <a:rPr lang="en-US" dirty="0" smtClean="0">
                <a:latin typeface="Berlin Sans FB" pitchFamily="34" charset="0"/>
              </a:rPr>
              <a:t>Data based research coming up with conclusions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Conceptual research :</a:t>
            </a:r>
          </a:p>
          <a:p>
            <a:r>
              <a:rPr lang="en-US" dirty="0" smtClean="0">
                <a:latin typeface="Berlin Sans FB" pitchFamily="34" charset="0"/>
              </a:rPr>
              <a:t>concerned with abstract  ideas</a:t>
            </a:r>
          </a:p>
          <a:p>
            <a:endParaRPr lang="en-US" dirty="0" smtClean="0">
              <a:latin typeface="Berlin Sans FB" pitchFamily="34" charset="0"/>
            </a:endParaRPr>
          </a:p>
          <a:p>
            <a:r>
              <a:rPr lang="en-US" dirty="0" smtClean="0">
                <a:latin typeface="Berlin Sans FB" pitchFamily="34" charset="0"/>
              </a:rPr>
              <a:t>Used by philosophers and thinkers  to develop new ideas.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Conceptual vs empirical research</a:t>
            </a:r>
            <a:endParaRPr lang="en-US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0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Theme10</Template>
  <TotalTime>750</TotalTime>
  <Words>466</Words>
  <Application>Microsoft Office PowerPoint</Application>
  <PresentationFormat>On-screen Show (4:3)</PresentationFormat>
  <Paragraphs>117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Theme10</vt:lpstr>
      <vt:lpstr>                 Research </vt:lpstr>
      <vt:lpstr>  Meaning: </vt:lpstr>
      <vt:lpstr>DEFINITION</vt:lpstr>
      <vt:lpstr>     Types of Research</vt:lpstr>
      <vt:lpstr>Types of Research</vt:lpstr>
      <vt:lpstr>Descriptive vs analytical research</vt:lpstr>
      <vt:lpstr>   Applied  vs  Fundamental research</vt:lpstr>
      <vt:lpstr>Quantitative vs qualitative research</vt:lpstr>
      <vt:lpstr>Conceptual vs empirical research</vt:lpstr>
      <vt:lpstr>Conclusion oriented and decision oriented  research</vt:lpstr>
      <vt:lpstr>Objectives of research </vt:lpstr>
      <vt:lpstr>           Thank you!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</dc:title>
  <dc:creator>ANUP</dc:creator>
  <cp:lastModifiedBy>DELL</cp:lastModifiedBy>
  <cp:revision>73</cp:revision>
  <dcterms:created xsi:type="dcterms:W3CDTF">2013-03-21T20:16:07Z</dcterms:created>
  <dcterms:modified xsi:type="dcterms:W3CDTF">2013-03-31T14:19:27Z</dcterms:modified>
</cp:coreProperties>
</file>