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0" r:id="rId3"/>
    <p:sldId id="257" r:id="rId4"/>
    <p:sldId id="259" r:id="rId5"/>
    <p:sldId id="258" r:id="rId6"/>
    <p:sldId id="260" r:id="rId7"/>
    <p:sldId id="269" r:id="rId8"/>
    <p:sldId id="262" r:id="rId9"/>
    <p:sldId id="263" r:id="rId10"/>
    <p:sldId id="261" r:id="rId11"/>
    <p:sldId id="265" r:id="rId12"/>
    <p:sldId id="266" r:id="rId13"/>
    <p:sldId id="267" r:id="rId14"/>
    <p:sldId id="273" r:id="rId15"/>
    <p:sldId id="274" r:id="rId16"/>
    <p:sldId id="268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9" autoAdjust="0"/>
    <p:restoredTop sz="94660"/>
  </p:normalViewPr>
  <p:slideViewPr>
    <p:cSldViewPr>
      <p:cViewPr>
        <p:scale>
          <a:sx n="50" d="100"/>
          <a:sy n="50" d="100"/>
        </p:scale>
        <p:origin x="-1476" y="-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A1B72-170B-42F1-9DD1-743D0CB1E042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D82D3-1BCE-48C5-82F1-E7E6B53BB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06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41ECD-24AF-4942-B768-0AAA489BFE7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E3453-91D2-4D53-ABFC-73789BD3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2410967"/>
            <a:ext cx="8246070" cy="117073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6" y="3836214"/>
            <a:ext cx="8246071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08F-FF3C-484C-A984-FDF7A4CE24A7}" type="datetime1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22DF-FC00-4413-BDB3-9D7D9A7DA773}" type="datetime1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3E5B-F163-4BD1-943B-CE5F890F6C5F}" type="datetime1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A3F-AE29-4D50-AB50-CE59899E26AC}" type="datetime1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D1E00DFB-2C03-4729-AB24-0ADA44C1F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4"/>
            <a:ext cx="8246070" cy="610821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96540"/>
            <a:ext cx="8246070" cy="488656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0060-0FCF-4024-BAB2-6633A96D7BA4}" type="datetime1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374900"/>
            <a:ext cx="6108200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443836"/>
            <a:ext cx="6108200" cy="4834119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9B4E-0924-4DCC-BD11-183EB49800A1}" type="datetime1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9F89-9BE4-47E8-9ADE-7911D9AF4298}" type="datetime1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2320-1D67-465F-809F-5D0CD3F0CC81}" type="datetime1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578507"/>
            <a:ext cx="8093365" cy="81442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984711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614573"/>
            <a:ext cx="4040188" cy="3035059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2" y="1984711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2" y="2614573"/>
            <a:ext cx="4041775" cy="3035059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A8A6-821C-46B3-AB3D-E085811364BA}" type="datetime1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12E3-282D-4C81-AD57-9FF25B43D876}" type="datetime1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1DD8-7A3D-4642-ADFE-EFD346B7BE05}" type="datetime1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D35-7493-4592-BDBD-B641FF0090D4}" type="datetime1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29B4E-0924-4DCC-BD11-183EB49800A1}" type="datetime1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Big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8A625B-696C-430E-BDD0-827845A7C9D8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3352800"/>
            <a:ext cx="4803648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effectLst>
                  <a:glow rad="177800">
                    <a:srgbClr val="92D050">
                      <a:alpha val="66000"/>
                    </a:srgb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A Presentation on </a:t>
            </a:r>
            <a:br>
              <a:rPr lang="en-US" sz="4000" dirty="0" smtClean="0">
                <a:solidFill>
                  <a:schemeClr val="accent6">
                    <a:lumMod val="50000"/>
                  </a:schemeClr>
                </a:solidFill>
                <a:effectLst>
                  <a:glow rad="177800">
                    <a:srgbClr val="92D050">
                      <a:alpha val="66000"/>
                    </a:srgb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effectLst>
                  <a:glow rad="177800">
                    <a:srgbClr val="92D050">
                      <a:alpha val="66000"/>
                    </a:srgb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BIG DATA</a:t>
            </a:r>
            <a:endParaRPr lang="en-US" sz="4000" dirty="0">
              <a:solidFill>
                <a:schemeClr val="accent6">
                  <a:lumMod val="50000"/>
                </a:schemeClr>
              </a:solidFill>
              <a:effectLst>
                <a:glow rad="177800">
                  <a:srgbClr val="92D050">
                    <a:alpha val="66000"/>
                  </a:srgb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1219199"/>
            <a:ext cx="4724400" cy="381001"/>
          </a:xfrm>
          <a:ln>
            <a:noFill/>
          </a:ln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Undertaking of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Bhaktapur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Municipality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769" y="1693724"/>
            <a:ext cx="7900561" cy="175432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noFill/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KHWOPA ENGINEERING </a:t>
            </a:r>
          </a:p>
          <a:p>
            <a:pPr algn="ctr"/>
            <a:r>
              <a:rPr lang="en-US" sz="5400" b="1" cap="none" spc="300" dirty="0" smtClean="0">
                <a:ln w="11430" cmpd="sng">
                  <a:noFill/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COLLEGE</a:t>
            </a:r>
            <a:endParaRPr lang="en-US" sz="5400" b="1" cap="none" spc="300" dirty="0">
              <a:ln w="11430" cmpd="sng">
                <a:noFill/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81000" y="4267200"/>
            <a:ext cx="3429000" cy="2590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Our Team:-</a:t>
            </a:r>
          </a:p>
          <a:p>
            <a:pPr algn="just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Kajol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Dhaubanjar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Nabin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Hyanmikha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Sanjay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Jonchhe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Sujan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Khyaju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Sujan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Manandhar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Susan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Sujakhu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 descr="C:\Users\HYAUNMIKHA\Pictures\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14300"/>
            <a:ext cx="1505452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HYAUNMIKHA\Pictures\p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ubtitle 2"/>
          <p:cNvSpPr txBox="1">
            <a:spLocks/>
          </p:cNvSpPr>
          <p:nvPr/>
        </p:nvSpPr>
        <p:spPr>
          <a:xfrm>
            <a:off x="2590800" y="762000"/>
            <a:ext cx="3962400" cy="381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Affiliated to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Purbanchal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3452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5638800" cy="1335024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CHALLENGES TO MANAGING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Developing infrastructure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Minimizing cost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Maintaining security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Preventing corruption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Flexible Scale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Accessible User interface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Clean Accessibility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Compatibility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6BA48C0-AB5F-47C5-8BF9-309F34B6C938}" type="datetime1">
              <a:rPr lang="en-US" smtClean="0">
                <a:solidFill>
                  <a:schemeClr val="accent5">
                    <a:lumMod val="50000"/>
                  </a:schemeClr>
                </a:solidFill>
              </a:rPr>
              <a:pPr algn="ctr"/>
              <a:t>12/19/2018</a:t>
            </a:fld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5">
                    <a:lumMod val="50000"/>
                  </a:schemeClr>
                </a:solidFill>
              </a:rPr>
              <a:t>Big Data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9DE6EB8-52AB-45EA-A660-3E1EBFA72987}" type="slidenum">
              <a:rPr lang="en-US" smtClean="0">
                <a:solidFill>
                  <a:schemeClr val="accent5">
                    <a:lumMod val="50000"/>
                  </a:schemeClr>
                </a:solidFill>
              </a:rPr>
              <a:pPr algn="ctr"/>
              <a:t>10</a:t>
            </a:fld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3" descr="C:\Users\HYAUNMIKHA\Pictures\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14300"/>
            <a:ext cx="1505452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HYAUNMIKHA\Pictures\p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80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838200"/>
            <a:ext cx="2667000" cy="7802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Vast </a:t>
            </a:r>
            <a:r>
              <a:rPr lang="en-US" dirty="0"/>
              <a:t>amount of data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Cost savings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Time reductions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New product development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Prediction and decision making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Helps gain insights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D842563-4110-4C68-8D9F-EAF1211D4428}" type="datetime1">
              <a:rPr lang="en-US" smtClean="0">
                <a:solidFill>
                  <a:schemeClr val="accent5">
                    <a:lumMod val="50000"/>
                  </a:schemeClr>
                </a:solidFill>
              </a:rPr>
              <a:pPr algn="ctr"/>
              <a:t>12/19/2018</a:t>
            </a:fld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5">
                    <a:lumMod val="50000"/>
                  </a:schemeClr>
                </a:solidFill>
              </a:rPr>
              <a:t>Big Data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9DE6EB8-52AB-45EA-A660-3E1EBFA72987}" type="slidenum">
              <a:rPr lang="en-US" smtClean="0">
                <a:solidFill>
                  <a:schemeClr val="accent5">
                    <a:lumMod val="50000"/>
                  </a:schemeClr>
                </a:solidFill>
              </a:rPr>
              <a:pPr algn="ctr"/>
              <a:t>11</a:t>
            </a:fld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3" descr="C:\Users\HYAUNMIKHA\Pictures\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14300"/>
            <a:ext cx="1505452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HYAUNMIKHA\Pictures\p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53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685800"/>
            <a:ext cx="3810000" cy="85648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APPLICATIONS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Contributions </a:t>
            </a:r>
            <a:r>
              <a:rPr lang="en-US" dirty="0"/>
              <a:t>to Learning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Contributions to Healthcare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Contributions in Private sector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Contributions to Communications, Media and Entertainment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 Weather patterns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Contributions to Banking Zones and Fraud Detection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55E1E0CD-9045-4806-8D8D-2665DC5028B5}" type="datetime1">
              <a:rPr lang="en-US" smtClean="0">
                <a:solidFill>
                  <a:schemeClr val="accent5">
                    <a:lumMod val="50000"/>
                  </a:schemeClr>
                </a:solidFill>
              </a:rPr>
              <a:pPr algn="ctr"/>
              <a:t>12/19/2018</a:t>
            </a:fld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5">
                    <a:lumMod val="50000"/>
                  </a:schemeClr>
                </a:solidFill>
              </a:rPr>
              <a:t>Big Data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9DE6EB8-52AB-45EA-A660-3E1EBFA72987}" type="slidenum">
              <a:rPr lang="en-US" smtClean="0">
                <a:solidFill>
                  <a:schemeClr val="accent5">
                    <a:lumMod val="50000"/>
                  </a:schemeClr>
                </a:solidFill>
              </a:rPr>
              <a:pPr algn="ctr"/>
              <a:t>12</a:t>
            </a:fld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3" descr="C:\Users\HYAUNMIKHA\Pictures\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14300"/>
            <a:ext cx="1505452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HYAUNMIKHA\Pictures\p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73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82114"/>
            <a:ext cx="5875634" cy="15038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APPROACH TO PROCESS 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BIG  </a:t>
            </a:r>
            <a:r>
              <a:rPr lang="en-US" dirty="0">
                <a:solidFill>
                  <a:schemeClr val="tx2"/>
                </a:solidFill>
              </a:rP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sz="3200" u="sng" dirty="0" smtClean="0"/>
          </a:p>
          <a:p>
            <a:pPr marL="0" indent="0" algn="just">
              <a:buNone/>
            </a:pPr>
            <a:r>
              <a:rPr lang="en-US" sz="3200" b="1" u="sng" dirty="0" smtClean="0"/>
              <a:t>HADOOP:-</a:t>
            </a:r>
            <a:r>
              <a:rPr lang="en-US" sz="3200" b="1" dirty="0" smtClean="0"/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/>
              <a:t>Open source frame work which has been used by Apache Software Foundation.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/>
              <a:t>Store huge data set and process huge data set within cluster of commodity hardware.</a:t>
            </a:r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870EF610-A6AC-490C-9FB8-3D57F31B2F65}" type="datetime1">
              <a:rPr lang="en-US" smtClean="0">
                <a:solidFill>
                  <a:schemeClr val="accent5">
                    <a:lumMod val="50000"/>
                  </a:schemeClr>
                </a:solidFill>
              </a:rPr>
              <a:pPr algn="ctr"/>
              <a:t>12/19/2018</a:t>
            </a:fld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5">
                    <a:lumMod val="50000"/>
                  </a:schemeClr>
                </a:solidFill>
              </a:rPr>
              <a:t>Big Data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9DE6EB8-52AB-45EA-A660-3E1EBFA72987}" type="slidenum">
              <a:rPr lang="en-US" smtClean="0">
                <a:solidFill>
                  <a:schemeClr val="accent5">
                    <a:lumMod val="50000"/>
                  </a:schemeClr>
                </a:solidFill>
              </a:rPr>
              <a:pPr algn="ctr"/>
              <a:t>13</a:t>
            </a:fld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3" descr="C:\Users\HYAUNMIKHA\Pictures\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14300"/>
            <a:ext cx="1505452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HYAUNMIKHA\Pictures\p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3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898" y="1671520"/>
            <a:ext cx="8246070" cy="488656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Components of HADOOP:-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AC4A0060-0FCF-4024-BAB2-6633A96D7BA4}" type="datetime1">
              <a:rPr lang="en-US" smtClean="0">
                <a:solidFill>
                  <a:schemeClr val="tx2">
                    <a:lumMod val="75000"/>
                  </a:schemeClr>
                </a:solidFill>
              </a:rPr>
              <a:pPr algn="ctr"/>
              <a:t>12/19/2018</a:t>
            </a:fld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Big Data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9DE6EB8-52AB-45EA-A660-3E1EBFA72987}" type="slidenum">
              <a:rPr lang="en-US" smtClean="0">
                <a:solidFill>
                  <a:schemeClr val="tx2">
                    <a:lumMod val="75000"/>
                  </a:schemeClr>
                </a:solidFill>
              </a:rPr>
              <a:pPr algn="ctr"/>
              <a:t>14</a:t>
            </a:fld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0" name="Picture 2" descr="C:\Users\HYAUNMIKHA\Desktop\Components-of-Had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31" y="2209800"/>
            <a:ext cx="780756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HYAUNMIKHA\Pictures\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14300"/>
            <a:ext cx="1505452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HYAUNMIKHA\Pictures\p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29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b="1" dirty="0" smtClean="0"/>
              <a:t>HDFS:-</a:t>
            </a:r>
          </a:p>
          <a:p>
            <a:pPr marL="857250" algn="just">
              <a:buFont typeface="Wingdings" pitchFamily="2" charset="2"/>
              <a:buChar char="Ø"/>
            </a:pPr>
            <a:r>
              <a:rPr lang="en-US" dirty="0" err="1" smtClean="0"/>
              <a:t>Hadoop</a:t>
            </a:r>
            <a:r>
              <a:rPr lang="en-US" dirty="0" smtClean="0"/>
              <a:t> distributed file system.</a:t>
            </a:r>
          </a:p>
          <a:p>
            <a:pPr marL="857250" algn="just">
              <a:buFont typeface="Wingdings" pitchFamily="2" charset="2"/>
              <a:buChar char="Ø"/>
            </a:pPr>
            <a:r>
              <a:rPr lang="en-US" dirty="0" smtClean="0"/>
              <a:t>Technique to store huge data with cluster of commodity hardware.</a:t>
            </a:r>
          </a:p>
          <a:p>
            <a:pPr marL="857250" algn="just">
              <a:buFont typeface="Wingdings" pitchFamily="2" charset="2"/>
              <a:buChar char="Ø"/>
            </a:pPr>
            <a:r>
              <a:rPr lang="en-US" dirty="0" smtClean="0"/>
              <a:t>Data is broken into small chunks and stored, distributed on different nodes in cluster</a:t>
            </a:r>
          </a:p>
          <a:p>
            <a:pPr marL="571500" indent="-514350" algn="just">
              <a:buAutoNum type="arabicPeriod" startAt="2"/>
            </a:pPr>
            <a:r>
              <a:rPr lang="en-US" b="1" dirty="0" err="1" smtClean="0"/>
              <a:t>MapReduce</a:t>
            </a:r>
            <a:endParaRPr lang="en-US" b="1" dirty="0" smtClean="0"/>
          </a:p>
          <a:p>
            <a:pPr marL="971550" indent="-457200" algn="just">
              <a:buFont typeface="Wingdings" pitchFamily="2" charset="2"/>
              <a:buChar char="Ø"/>
            </a:pPr>
            <a:r>
              <a:rPr lang="en-US" dirty="0" smtClean="0"/>
              <a:t>Technique to process data storing in HDFS.</a:t>
            </a:r>
          </a:p>
          <a:p>
            <a:pPr marL="971550" indent="-457200" algn="just">
              <a:buFont typeface="Wingdings" pitchFamily="2" charset="2"/>
              <a:buChar char="Ø"/>
            </a:pPr>
            <a:r>
              <a:rPr lang="en-US" dirty="0" smtClean="0"/>
              <a:t>Client needs to submit algorithm to the master nodes to process the data.</a:t>
            </a:r>
          </a:p>
          <a:p>
            <a:pPr marL="57150" indent="0" algn="just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AC4A0060-0FCF-4024-BAB2-6633A96D7BA4}" type="datetime1">
              <a:rPr lang="en-US" smtClean="0">
                <a:solidFill>
                  <a:schemeClr val="tx2">
                    <a:lumMod val="75000"/>
                  </a:schemeClr>
                </a:solidFill>
              </a:rPr>
              <a:pPr algn="ctr"/>
              <a:t>12/19/2018</a:t>
            </a:fld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Big Data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9DE6EB8-52AB-45EA-A660-3E1EBFA72987}" type="slidenum">
              <a:rPr lang="en-US" smtClean="0">
                <a:solidFill>
                  <a:schemeClr val="tx2">
                    <a:lumMod val="75000"/>
                  </a:schemeClr>
                </a:solidFill>
              </a:rPr>
              <a:pPr algn="ctr"/>
              <a:t>15</a:t>
            </a:fld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3" descr="C:\Users\HYAUNMIKHA\Pictures\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14300"/>
            <a:ext cx="1505452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HYAUNMIKHA\Pictures\p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96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NEVER ENDS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C736E60-FFDF-4CC5-8FE2-A1EC6F1E239C}" type="datetime1">
              <a:rPr lang="en-US" smtClean="0">
                <a:solidFill>
                  <a:schemeClr val="accent5">
                    <a:lumMod val="50000"/>
                  </a:schemeClr>
                </a:solidFill>
              </a:rPr>
              <a:pPr algn="ctr"/>
              <a:t>12/19/2018</a:t>
            </a:fld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5">
                    <a:lumMod val="50000"/>
                  </a:schemeClr>
                </a:solidFill>
              </a:rPr>
              <a:t>Big Data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9DE6EB8-52AB-45EA-A660-3E1EBFA72987}" type="slidenum">
              <a:rPr lang="en-US" smtClean="0">
                <a:solidFill>
                  <a:schemeClr val="accent5">
                    <a:lumMod val="50000"/>
                  </a:schemeClr>
                </a:solidFill>
              </a:rPr>
              <a:pPr algn="ctr"/>
              <a:t>16</a:t>
            </a:fld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3" descr="C:\Users\HYAUNMIKHA\Pictures\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14300"/>
            <a:ext cx="1505452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HYAUNMIKHA\Pictures\p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YAUNMIKHA\Desktop\18-domo-data-never-sleeps-6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43" y="1562100"/>
            <a:ext cx="5745957" cy="466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92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AC4A0060-0FCF-4024-BAB2-6633A96D7BA4}" type="datetime1">
              <a:rPr lang="en-US" smtClean="0">
                <a:solidFill>
                  <a:schemeClr val="tx2">
                    <a:lumMod val="75000"/>
                  </a:schemeClr>
                </a:solidFill>
              </a:rPr>
              <a:pPr algn="ctr"/>
              <a:t>12/19/2018</a:t>
            </a:fld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Big Data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9DE6EB8-52AB-45EA-A660-3E1EBFA72987}" type="slidenum">
              <a:rPr lang="en-US" smtClean="0">
                <a:solidFill>
                  <a:schemeClr val="tx2">
                    <a:lumMod val="75000"/>
                  </a:schemeClr>
                </a:solidFill>
              </a:rPr>
              <a:pPr algn="ctr"/>
              <a:t>17</a:t>
            </a:fld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3" descr="C:\Users\HYAUNMIKHA\Pictures\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14300"/>
            <a:ext cx="1505452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HYAUNMIKHA\Pictures\p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339048" y="2967335"/>
            <a:ext cx="4465903" cy="923330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 !!!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634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609600"/>
            <a:ext cx="2438400" cy="8729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CONTENTS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90440"/>
            <a:ext cx="8246070" cy="488656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 smtClean="0"/>
              <a:t> Growth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Source of Data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Introduction to Big Data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Characteristics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Challenges to Managing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ig Data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Benefits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Applications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Approach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rocess Big  Data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Never Ends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0060-0FCF-4024-BAB2-6633A96D7BA4}" type="datetime1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3" descr="C:\Users\HYAUNMIKHA\Pictures\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14300"/>
            <a:ext cx="1505452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HYAUNMIKHA\Pictures\p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44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533400"/>
            <a:ext cx="3276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u="sng" dirty="0" smtClean="0"/>
          </a:p>
          <a:p>
            <a:pPr marL="0" indent="0" algn="just">
              <a:buNone/>
            </a:pPr>
            <a:r>
              <a:rPr lang="en-US" b="1" u="sng" dirty="0" smtClean="0"/>
              <a:t>Data</a:t>
            </a:r>
            <a:r>
              <a:rPr lang="en-US" b="1" u="sng" dirty="0"/>
              <a:t>:-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Raw </a:t>
            </a:r>
            <a:r>
              <a:rPr lang="en-US" dirty="0" smtClean="0"/>
              <a:t>facts</a:t>
            </a:r>
            <a:r>
              <a:rPr lang="en-US" dirty="0" smtClean="0"/>
              <a:t> </a:t>
            </a:r>
            <a:r>
              <a:rPr lang="en-US" dirty="0"/>
              <a:t>which needs to be interpreted to derive meaning.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Processed within a context into usable format to extract information.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May be numbers, characters, symbols, images and many more.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3F89124-1383-4344-B00C-001595D78495}" type="datetime1">
              <a:rPr lang="en-US" smtClean="0">
                <a:solidFill>
                  <a:schemeClr val="accent5">
                    <a:lumMod val="50000"/>
                  </a:schemeClr>
                </a:solidFill>
              </a:rPr>
              <a:pPr algn="ctr"/>
              <a:t>12/19/2018</a:t>
            </a:fld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5">
                    <a:lumMod val="50000"/>
                  </a:schemeClr>
                </a:solidFill>
              </a:rPr>
              <a:t>Big Data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9DE6EB8-52AB-45EA-A660-3E1EBFA72987}" type="slidenum">
              <a:rPr lang="en-US" smtClean="0">
                <a:solidFill>
                  <a:schemeClr val="accent5">
                    <a:lumMod val="50000"/>
                  </a:schemeClr>
                </a:solidFill>
              </a:rPr>
              <a:pPr algn="ctr"/>
              <a:t>3</a:t>
            </a:fld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3" descr="C:\Users\HYAUNMIKHA\Pictures\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14300"/>
            <a:ext cx="1505452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HYAUNMIKHA\Pictures\p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02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609600"/>
            <a:ext cx="3200400" cy="8657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DATA GROWTH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988A049-AED3-4886-8BC3-52C14745F5F5}" type="datetime1">
              <a:rPr lang="en-US" smtClean="0">
                <a:solidFill>
                  <a:schemeClr val="accent5">
                    <a:lumMod val="50000"/>
                  </a:schemeClr>
                </a:solidFill>
              </a:rPr>
              <a:pPr algn="ctr"/>
              <a:t>12/19/2018</a:t>
            </a:fld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Big Data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9DE6EB8-52AB-45EA-A660-3E1EBFA72987}" type="slidenum">
              <a:rPr lang="en-US" smtClean="0">
                <a:solidFill>
                  <a:schemeClr val="accent5">
                    <a:lumMod val="50000"/>
                  </a:schemeClr>
                </a:solidFill>
              </a:rPr>
              <a:pPr algn="ctr"/>
              <a:t>4</a:t>
            </a:fld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HYAUNMIKHA\Desktop\FG-Big-Data-and-the-Creative-Destruction-of-Todays-Business-Model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01754"/>
            <a:ext cx="6858000" cy="456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HYAUNMIKHA\Pictures\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14300"/>
            <a:ext cx="1505452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HYAUNMIKHA\Pictures\p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45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762000"/>
            <a:ext cx="3581400" cy="80162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DATA GROWTH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C5BF656E-F2C4-4852-AC8B-A2A29A3291C2}" type="datetime1">
              <a:rPr lang="en-US" smtClean="0">
                <a:solidFill>
                  <a:schemeClr val="accent5">
                    <a:lumMod val="50000"/>
                  </a:schemeClr>
                </a:solidFill>
              </a:rPr>
              <a:pPr algn="ctr"/>
              <a:t>12/19/2018</a:t>
            </a:fld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5">
                    <a:lumMod val="50000"/>
                  </a:schemeClr>
                </a:solidFill>
              </a:rPr>
              <a:t>Big Data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9DE6EB8-52AB-45EA-A660-3E1EBFA72987}" type="slidenum">
              <a:rPr lang="en-US" smtClean="0">
                <a:solidFill>
                  <a:schemeClr val="accent5">
                    <a:lumMod val="50000"/>
                  </a:schemeClr>
                </a:solidFill>
              </a:rPr>
              <a:pPr algn="ctr"/>
              <a:t>5</a:t>
            </a:fld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HYAUNMIKHA\Desktop\Screenshot_2018-12-18-18-55-06-02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8378864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HYAUNMIKHA\Pictures\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14300"/>
            <a:ext cx="1505452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HYAUNMIKHA\Pictures\p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98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533400"/>
            <a:ext cx="3505200" cy="8382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SOURCE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err="1"/>
              <a:t>IoT</a:t>
            </a:r>
            <a:r>
              <a:rPr lang="en-US" dirty="0"/>
              <a:t> (Internet of Things)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Social Media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Sensors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Official Statistics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Transaction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Customer created texts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AFD20EC0-D51A-45C8-BD09-57C5B7BF468F}" type="datetime1">
              <a:rPr lang="en-US" smtClean="0">
                <a:solidFill>
                  <a:schemeClr val="accent5">
                    <a:lumMod val="50000"/>
                  </a:schemeClr>
                </a:solidFill>
              </a:rPr>
              <a:pPr algn="ctr"/>
              <a:t>12/19/2018</a:t>
            </a:fld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5">
                    <a:lumMod val="50000"/>
                  </a:schemeClr>
                </a:solidFill>
              </a:rPr>
              <a:t>Big Data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9DE6EB8-52AB-45EA-A660-3E1EBFA72987}" type="slidenum">
              <a:rPr lang="en-US" smtClean="0">
                <a:solidFill>
                  <a:schemeClr val="accent5">
                    <a:lumMod val="50000"/>
                  </a:schemeClr>
                </a:solidFill>
              </a:rPr>
              <a:pPr algn="ctr"/>
              <a:t>6</a:t>
            </a:fld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3" descr="C:\Users\HYAUNMIKHA\Pictures\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14300"/>
            <a:ext cx="1505452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HYAUNMIKHA\Pictures\p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10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YAUNMIKHA\Desktop\AdobeStock_60784412-1200x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61" y="1676400"/>
            <a:ext cx="6994839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14D4F055-14AD-4240-A962-0E0406323A6D}" type="datetime1">
              <a:rPr lang="en-US" smtClean="0">
                <a:solidFill>
                  <a:schemeClr val="accent5">
                    <a:lumMod val="50000"/>
                  </a:schemeClr>
                </a:solidFill>
              </a:rPr>
              <a:pPr algn="ctr"/>
              <a:t>12/19/2018</a:t>
            </a:fld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5">
                    <a:lumMod val="50000"/>
                  </a:schemeClr>
                </a:solidFill>
              </a:rPr>
              <a:t>Big Data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9DE6EB8-52AB-45EA-A660-3E1EBFA72987}" type="slidenum">
              <a:rPr lang="en-US" smtClean="0">
                <a:solidFill>
                  <a:schemeClr val="accent5">
                    <a:lumMod val="50000"/>
                  </a:schemeClr>
                </a:solidFill>
              </a:rPr>
              <a:pPr algn="ctr"/>
              <a:t>7</a:t>
            </a:fld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8" name="Picture 3" descr="C:\Users\HYAUNMIKHA\Pictures\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14300"/>
            <a:ext cx="1505452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HYAUNMIKHA\Pictures\p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03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5176"/>
            <a:ext cx="6553200" cy="110642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INTRODUCTION to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278892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Huge volume of structured and un-structured data that is difficult to process using traditional database.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1250B380-6832-49BF-8644-08CD7DAEB4DB}" type="datetime1">
              <a:rPr lang="en-US" smtClean="0">
                <a:solidFill>
                  <a:schemeClr val="accent5">
                    <a:lumMod val="50000"/>
                  </a:schemeClr>
                </a:solidFill>
              </a:rPr>
              <a:pPr algn="ctr"/>
              <a:t>12/19/2018</a:t>
            </a:fld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5">
                    <a:lumMod val="50000"/>
                  </a:schemeClr>
                </a:solidFill>
              </a:rPr>
              <a:t>Big Data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9DE6EB8-52AB-45EA-A660-3E1EBFA72987}" type="slidenum">
              <a:rPr lang="en-US" smtClean="0">
                <a:solidFill>
                  <a:schemeClr val="accent5">
                    <a:lumMod val="50000"/>
                  </a:schemeClr>
                </a:solidFill>
              </a:rPr>
              <a:pPr algn="ctr"/>
              <a:t>8</a:t>
            </a:fld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3" descr="C:\Users\HYAUNMIKHA\Pictures\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14300"/>
            <a:ext cx="1505452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HYAUNMIKHA\Pictures\p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6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65176"/>
            <a:ext cx="4724400" cy="110642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CHARACTERISTICS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4B8F3BB8-842F-42BE-9BE1-DF1A813C0B51}" type="datetime1">
              <a:rPr lang="en-US" smtClean="0">
                <a:solidFill>
                  <a:schemeClr val="accent5">
                    <a:lumMod val="50000"/>
                  </a:schemeClr>
                </a:solidFill>
              </a:rPr>
              <a:pPr algn="ctr"/>
              <a:t>12/19/2018</a:t>
            </a:fld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5">
                    <a:lumMod val="50000"/>
                  </a:schemeClr>
                </a:solidFill>
              </a:rPr>
              <a:t>Big Data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9DE6EB8-52AB-45EA-A660-3E1EBFA72987}" type="slidenum">
              <a:rPr lang="en-US" smtClean="0">
                <a:solidFill>
                  <a:schemeClr val="accent5">
                    <a:lumMod val="50000"/>
                  </a:schemeClr>
                </a:solidFill>
              </a:rPr>
              <a:pPr algn="ctr"/>
              <a:t>9</a:t>
            </a:fld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HYAUNMIKHA\Desktop\10-vs-of-big-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1" y="1676400"/>
            <a:ext cx="8303079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HYAUNMIKHA\Pictures\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14300"/>
            <a:ext cx="1505452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HYAUNMIKHA\Pictures\p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94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586</TotalTime>
  <Words>359</Words>
  <Application>Microsoft Office PowerPoint</Application>
  <PresentationFormat>On-screen Show (4:3)</PresentationFormat>
  <Paragraphs>135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Theme2</vt:lpstr>
      <vt:lpstr>A Presentation on  BIG DATA</vt:lpstr>
      <vt:lpstr>CONTENTS</vt:lpstr>
      <vt:lpstr>INTRODUCTION</vt:lpstr>
      <vt:lpstr>DATA GROWTH</vt:lpstr>
      <vt:lpstr>DATA GROWTH</vt:lpstr>
      <vt:lpstr>SOURCE OF DATA</vt:lpstr>
      <vt:lpstr>PowerPoint Presentation</vt:lpstr>
      <vt:lpstr>INTRODUCTION to BIG DATA</vt:lpstr>
      <vt:lpstr>CHARACTERISTICS</vt:lpstr>
      <vt:lpstr>CHALLENGES TO MANAGING BIG DATA</vt:lpstr>
      <vt:lpstr>BENEFITS</vt:lpstr>
      <vt:lpstr>APPLICATIONS </vt:lpstr>
      <vt:lpstr>APPROACH TO PROCESS  BIG  DATA</vt:lpstr>
      <vt:lpstr>PowerPoint Presentation</vt:lpstr>
      <vt:lpstr>PowerPoint Presentation</vt:lpstr>
      <vt:lpstr>DATA NEVER ENDS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HYAUNMIKHA</dc:creator>
  <cp:lastModifiedBy>HYAUNMIKHA</cp:lastModifiedBy>
  <cp:revision>42</cp:revision>
  <dcterms:created xsi:type="dcterms:W3CDTF">2018-12-18T06:37:24Z</dcterms:created>
  <dcterms:modified xsi:type="dcterms:W3CDTF">2018-12-19T07:30:01Z</dcterms:modified>
</cp:coreProperties>
</file>