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F5A-E40D-494C-8CE9-0F9EB074C8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Digital Transmission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04488"/>
            <a:ext cx="6437376" cy="173431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Chapter 3.3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772400" cy="542467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Fig: PCM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8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Transmitter </a:t>
            </a:r>
            <a:endParaRPr lang="en-US" b="1" dirty="0"/>
          </a:p>
        </p:txBody>
      </p:sp>
      <p:pic>
        <p:nvPicPr>
          <p:cNvPr id="1026" name="Picture 2" descr="Image result for pulse code modul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48" y="1371601"/>
            <a:ext cx="8006852" cy="504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38200" y="2176272"/>
            <a:ext cx="7772400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  <a:defRPr/>
            </a:pPr>
            <a:r>
              <a:rPr lang="en-US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According to the Nyquist theorem, the sampling rate must be at least 2 times the highest frequency.</a:t>
            </a:r>
          </a:p>
        </p:txBody>
      </p:sp>
    </p:spTree>
    <p:extLst>
      <p:ext uri="{BB962C8B-B14F-4D97-AF65-F5344CB8AC3E}">
        <p14:creationId xmlns:p14="http://schemas.microsoft.com/office/powerpoint/2010/main" val="28741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447800" y="381000"/>
            <a:ext cx="5949696" cy="5847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b="1" dirty="0" err="1" smtClean="0">
                <a:latin typeface="+mj-lt"/>
              </a:rPr>
              <a:t>Nyquist</a:t>
            </a:r>
            <a:r>
              <a:rPr lang="en-US" altLang="en-US" sz="3200" b="1" dirty="0" smtClean="0">
                <a:latin typeface="+mj-lt"/>
              </a:rPr>
              <a:t> </a:t>
            </a:r>
            <a:r>
              <a:rPr lang="en-US" altLang="en-US" sz="3200" b="1" dirty="0">
                <a:latin typeface="+mj-lt"/>
              </a:rPr>
              <a:t>theorem</a:t>
            </a:r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568450"/>
            <a:ext cx="7254875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210312"/>
            <a:ext cx="1813560" cy="603063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Example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10795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>
                <a:latin typeface="+mj-lt"/>
              </a:rPr>
              <a:t>What sampling rate is needed for a signal with a bandwidth of 10,000 Hz (1000 to 11,000 Hz)?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04800" y="289560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Times New Roman" pitchFamily="18" charset="0"/>
              </a:rPr>
              <a:t>The </a:t>
            </a:r>
            <a:r>
              <a:rPr lang="en-US" sz="2800" dirty="0">
                <a:latin typeface="+mj-lt"/>
              </a:rPr>
              <a:t>sampling</a:t>
            </a:r>
            <a:r>
              <a:rPr lang="en-US" sz="2800" dirty="0">
                <a:latin typeface="Times New Roman" pitchFamily="18" charset="0"/>
              </a:rPr>
              <a:t> rate must be twice the highest frequency in the signal: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81000" y="4425696"/>
            <a:ext cx="7638288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800">
                <a:latin typeface="+mj-lt"/>
              </a:rPr>
              <a:t>   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Sampling rate = 2 x (11,000) = 22,000 samples/s</a:t>
            </a:r>
          </a:p>
        </p:txBody>
      </p:sp>
    </p:spTree>
    <p:extLst>
      <p:ext uri="{BB962C8B-B14F-4D97-AF65-F5344CB8AC3E}">
        <p14:creationId xmlns:p14="http://schemas.microsoft.com/office/powerpoint/2010/main" val="29300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1733167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Example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600" y="1079500"/>
            <a:ext cx="845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>
                <a:latin typeface="Times" pitchFamily="18" charset="0"/>
              </a:rPr>
              <a:t>A signal is sampled. Each sample requires at least 12 levels of precision (+0 to +5 and -0 to -5). How many bits </a:t>
            </a:r>
            <a:r>
              <a:rPr lang="en-US" sz="2800" dirty="0">
                <a:latin typeface="+mj-lt"/>
              </a:rPr>
              <a:t>should</a:t>
            </a:r>
            <a:r>
              <a:rPr lang="en-US" sz="2800" dirty="0">
                <a:latin typeface="Times" pitchFamily="18" charset="0"/>
              </a:rPr>
              <a:t> be sent for each sample?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3040063"/>
            <a:ext cx="1643063" cy="61753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1000" y="3776472"/>
            <a:ext cx="8397240" cy="22290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Times New Roman" pitchFamily="18" charset="0"/>
              </a:rPr>
              <a:t>We need 4 bits; 1 bit for the sign and 3 bits for the value. A 3-bit value can represent 2</a:t>
            </a:r>
            <a:r>
              <a:rPr lang="en-US" sz="2800" baseline="30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 = 8 levels (000 to 111), which is more than what we need. A 2-bit value is not enough since 2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= 4. A 4-bit value is too much because 2</a:t>
            </a:r>
            <a:r>
              <a:rPr lang="en-US" sz="2800" baseline="30000" dirty="0">
                <a:latin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</a:rPr>
              <a:t> = 16. </a:t>
            </a:r>
          </a:p>
        </p:txBody>
      </p:sp>
    </p:spTree>
    <p:extLst>
      <p:ext uri="{BB962C8B-B14F-4D97-AF65-F5344CB8AC3E}">
        <p14:creationId xmlns:p14="http://schemas.microsoft.com/office/powerpoint/2010/main" val="5580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4463" y="249238"/>
            <a:ext cx="1723549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Example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8600" y="1078992"/>
            <a:ext cx="8449056" cy="94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+mj-lt"/>
              </a:rPr>
              <a:t>We want to digitize the human voice. What is the bit rate, assuming 8 bits per sample?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4800" y="3136392"/>
            <a:ext cx="8372856" cy="26548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+mj-lt"/>
              </a:rPr>
              <a:t>The human voice normally contains frequencies from 0 to 4000 Hz. 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Sampling rate = 4000 x 2 = 8000 samples/s</a:t>
            </a:r>
            <a:b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br>
            <a:endParaRPr lang="en-US" sz="28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eaLnBrk="0" hangingPunct="0">
              <a:defRPr/>
            </a:pP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Bit rate = sampling rate x number of bits per sample </a:t>
            </a:r>
            <a:b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b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= 8000 x 8 = 64,000 bps = 64 Kbps</a:t>
            </a:r>
            <a:endParaRPr lang="en-US" sz="2800" b="1" i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26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95400" y="1014413"/>
            <a:ext cx="70104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>
                <a:solidFill>
                  <a:srgbClr val="063DE8"/>
                </a:solidFill>
              </a:rPr>
              <a:t>Analog to Digital Encoding</a:t>
            </a:r>
          </a:p>
        </p:txBody>
      </p:sp>
      <p:pic>
        <p:nvPicPr>
          <p:cNvPr id="4102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0" y="2508250"/>
            <a:ext cx="8797925" cy="178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914400" y="429768"/>
            <a:ext cx="7936992" cy="5822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/>
              <a:t>Pulse Amplitude Modulation</a:t>
            </a:r>
            <a:endParaRPr lang="en-US" sz="3200" b="1" dirty="0"/>
          </a:p>
        </p:txBody>
      </p:sp>
      <p:pic>
        <p:nvPicPr>
          <p:cNvPr id="5126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8" y="1249363"/>
            <a:ext cx="8836025" cy="429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42950" y="304800"/>
            <a:ext cx="7791450" cy="5847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b="1" dirty="0" smtClean="0">
                <a:latin typeface="+mj-lt"/>
              </a:rPr>
              <a:t>PAM: Pulse Amplitude Modulation</a:t>
            </a:r>
            <a:endParaRPr lang="en-US" altLang="en-US" sz="3200" b="1" dirty="0">
              <a:latin typeface="+mj-lt"/>
            </a:endParaRPr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76400"/>
            <a:ext cx="75628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0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33400" y="838200"/>
            <a:ext cx="8382000" cy="369844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latin typeface="Calibri (body)"/>
              </a:rPr>
              <a:t>Pulse amplitude modulation has some applications, but it is not used by itself in data communication. </a:t>
            </a:r>
            <a:endParaRPr lang="en-US" sz="3600" dirty="0" smtClean="0">
              <a:latin typeface="Calibri (body)"/>
            </a:endParaRPr>
          </a:p>
          <a:p>
            <a:pPr marL="571500" indent="-571500" algn="just"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en-US" sz="3600" dirty="0" smtClean="0">
                <a:latin typeface="Calibri (body)"/>
              </a:rPr>
              <a:t>However</a:t>
            </a:r>
            <a:r>
              <a:rPr lang="en-US" sz="3600" dirty="0">
                <a:latin typeface="Calibri (body)"/>
              </a:rPr>
              <a:t>, it is the first step in another very popular conversion </a:t>
            </a:r>
            <a:r>
              <a:rPr lang="en-US" sz="3600" dirty="0" smtClean="0">
                <a:latin typeface="Calibri (body)"/>
              </a:rPr>
              <a:t>method called  pulse </a:t>
            </a:r>
            <a:r>
              <a:rPr lang="en-US" sz="3600" dirty="0">
                <a:latin typeface="Calibri (body)"/>
              </a:rPr>
              <a:t>code modulation.</a:t>
            </a:r>
          </a:p>
        </p:txBody>
      </p:sp>
    </p:spTree>
    <p:extLst>
      <p:ext uri="{BB962C8B-B14F-4D97-AF65-F5344CB8AC3E}">
        <p14:creationId xmlns:p14="http://schemas.microsoft.com/office/powerpoint/2010/main" val="19787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6934200" cy="5847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b="1" dirty="0" smtClean="0">
                <a:latin typeface="+mj-lt"/>
              </a:rPr>
              <a:t>Quantized </a:t>
            </a:r>
            <a:r>
              <a:rPr lang="en-US" altLang="en-US" sz="3200" b="1" dirty="0">
                <a:latin typeface="+mj-lt"/>
              </a:rPr>
              <a:t>PAM signal</a:t>
            </a:r>
          </a:p>
        </p:txBody>
      </p:sp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789113"/>
            <a:ext cx="7731125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6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772400" cy="52322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 dirty="0" smtClean="0">
                <a:latin typeface="+mj-lt"/>
              </a:rPr>
              <a:t>Quantizing </a:t>
            </a:r>
            <a:r>
              <a:rPr lang="en-US" altLang="en-US" sz="2800" b="1" dirty="0">
                <a:latin typeface="+mj-lt"/>
              </a:rPr>
              <a:t>by using sign and magnitude</a:t>
            </a:r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776538"/>
            <a:ext cx="7502525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23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600" b="1" dirty="0" smtClean="0">
                <a:latin typeface="+mj-lt"/>
              </a:rPr>
              <a:t>PCM</a:t>
            </a:r>
            <a:endParaRPr lang="en-US" altLang="en-US" sz="3600" b="1" dirty="0">
              <a:latin typeface="+mj-lt"/>
            </a:endParaRPr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871788"/>
            <a:ext cx="75565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81000" y="100584"/>
            <a:ext cx="8150352" cy="5847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b="1" dirty="0" smtClean="0">
                <a:latin typeface="+mj-lt"/>
              </a:rPr>
              <a:t>From </a:t>
            </a:r>
            <a:r>
              <a:rPr lang="en-US" altLang="en-US" sz="3200" b="1" dirty="0">
                <a:latin typeface="+mj-lt"/>
              </a:rPr>
              <a:t>analog signal to PCM digital code</a:t>
            </a:r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74725"/>
            <a:ext cx="8434387" cy="516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283</Words>
  <Application>Microsoft Office PowerPoint</Application>
  <PresentationFormat>On-screen Show (4:3)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(body)</vt:lpstr>
      <vt:lpstr>Times</vt:lpstr>
      <vt:lpstr>Times New Roman</vt:lpstr>
      <vt:lpstr>Wingdings</vt:lpstr>
      <vt:lpstr>Office Theme</vt:lpstr>
      <vt:lpstr>Digital Transmission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Fig: PCM</vt:lpstr>
      <vt:lpstr>Transmitter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Transmission </dc:title>
  <dc:creator>Rabindra</dc:creator>
  <cp:lastModifiedBy>Dell</cp:lastModifiedBy>
  <cp:revision>5</cp:revision>
  <dcterms:created xsi:type="dcterms:W3CDTF">2017-08-03T08:29:02Z</dcterms:created>
  <dcterms:modified xsi:type="dcterms:W3CDTF">2019-05-29T01:57:44Z</dcterms:modified>
</cp:coreProperties>
</file>