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F5A-E40D-494C-8CE9-0F9EB074C8E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5A85-9E92-48F1-B539-62D489553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Transmission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3.3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610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457200"/>
            <a:ext cx="84772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According to the Nyquist theorem, the sampling rate must be at least 2 times the highest frequency.</a:t>
            </a:r>
          </a:p>
        </p:txBody>
      </p:sp>
      <p:sp>
        <p:nvSpPr>
          <p:cNvPr id="43011" name="PubRRectCallout"/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T0" fmla="*/ 1371600 w 21600"/>
              <a:gd name="T1" fmla="*/ 0 h 21600"/>
              <a:gd name="T2" fmla="*/ 0 w 21600"/>
              <a:gd name="T3" fmla="*/ 457094 h 21600"/>
              <a:gd name="T4" fmla="*/ 1093089 w 21600"/>
              <a:gd name="T5" fmla="*/ 1143000 h 21600"/>
              <a:gd name="T6" fmla="*/ 1371600 w 21600"/>
              <a:gd name="T7" fmla="*/ 914241 h 21600"/>
              <a:gd name="T8" fmla="*/ 2743200 w 21600"/>
              <a:gd name="T9" fmla="*/ 457094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133600" y="114300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28741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i="1" dirty="0" err="1" smtClean="0">
                <a:latin typeface="Times New Roman" pitchFamily="18" charset="0"/>
              </a:rPr>
              <a:t>Nyquist</a:t>
            </a:r>
            <a:r>
              <a:rPr lang="en-US" altLang="en-US" b="1" i="1" dirty="0" smtClean="0">
                <a:latin typeface="Times New Roman" pitchFamily="18" charset="0"/>
              </a:rPr>
              <a:t> </a:t>
            </a:r>
            <a:r>
              <a:rPr lang="en-US" altLang="en-US" b="1" i="1" dirty="0">
                <a:latin typeface="Times New Roman" pitchFamily="18" charset="0"/>
              </a:rPr>
              <a:t>theorem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568450"/>
            <a:ext cx="725487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2017713" cy="617538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4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10795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" pitchFamily="18" charset="0"/>
              </a:rPr>
              <a:t>What sampling rate is needed for a signal with a bandwidth of 10,000 Hz (1000 to 11,000 Hz)?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04800" y="289560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The sampling rate must be twice the highest frequency in the signal: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81000" y="4419600"/>
            <a:ext cx="76200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>
                <a:latin typeface="Times New Roman" pitchFamily="18" charset="0"/>
              </a:rPr>
              <a:t>   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Sampling rate = 2 x (11,000) = 22,000 samples/s</a:t>
            </a:r>
          </a:p>
        </p:txBody>
      </p:sp>
    </p:spTree>
    <p:extLst>
      <p:ext uri="{BB962C8B-B14F-4D97-AF65-F5344CB8AC3E}">
        <p14:creationId xmlns:p14="http://schemas.microsoft.com/office/powerpoint/2010/main" val="29300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2017713" cy="617538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5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8600" y="1079500"/>
            <a:ext cx="845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" pitchFamily="18" charset="0"/>
              </a:rPr>
              <a:t>A signal is sampled. Each sample requires at least 12 levels of precision (+0 to +5 and -0 to -5). How many bits should be sent for each sample?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3040063"/>
            <a:ext cx="1643063" cy="61753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1000" y="3778250"/>
            <a:ext cx="83820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We need 4 bits; 1 bit for the sign and 3 bits for the value. A 3-bit value can represent 2</a:t>
            </a:r>
            <a:r>
              <a:rPr lang="en-US" sz="2800" baseline="30000">
                <a:latin typeface="Times New Roman" pitchFamily="18" charset="0"/>
              </a:rPr>
              <a:t>3</a:t>
            </a:r>
            <a:r>
              <a:rPr lang="en-US" sz="2800">
                <a:latin typeface="Times New Roman" pitchFamily="18" charset="0"/>
              </a:rPr>
              <a:t> = 8 levels (000 to 111), which is more than what we need. A 2-bit value is not enough since 2</a:t>
            </a:r>
            <a:r>
              <a:rPr lang="en-US" sz="2800" baseline="30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 = 4. A 4-bit value is too much because 2</a:t>
            </a:r>
            <a:r>
              <a:rPr lang="en-US" sz="2800" baseline="30000">
                <a:latin typeface="Times New Roman" pitchFamily="18" charset="0"/>
              </a:rPr>
              <a:t>4</a:t>
            </a:r>
            <a:r>
              <a:rPr lang="en-US" sz="2800">
                <a:latin typeface="Times New Roman" pitchFamily="18" charset="0"/>
              </a:rPr>
              <a:t> = 16. </a:t>
            </a:r>
          </a:p>
        </p:txBody>
      </p:sp>
    </p:spTree>
    <p:extLst>
      <p:ext uri="{BB962C8B-B14F-4D97-AF65-F5344CB8AC3E}">
        <p14:creationId xmlns:p14="http://schemas.microsoft.com/office/powerpoint/2010/main" val="5580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6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8600" y="10795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" pitchFamily="18" charset="0"/>
              </a:rPr>
              <a:t>We want to digitize the human voice. What is the bit rate, assuming 8 bits per sample?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" y="3136900"/>
            <a:ext cx="83820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>
                <a:latin typeface="Times New Roman" pitchFamily="18" charset="0"/>
              </a:rPr>
              <a:t>The human voice normally contains frequencies from 0 to 4000 Hz. </a:t>
            </a:r>
          </a:p>
          <a:p>
            <a:pPr eaLnBrk="0" hangingPunct="0"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Sampling rate = 4000 x 2 = 8000 samples/s</a:t>
            </a:r>
            <a:b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endParaRPr lang="en-US" sz="28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Bit rate = sampling rate x number of bits per sample </a:t>
            </a:r>
            <a:b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8000 x 8 = 64,000 bps = 64 Kbps</a:t>
            </a:r>
            <a:endParaRPr lang="en-US" sz="2800" b="1" i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35163" y="1014413"/>
            <a:ext cx="4899025" cy="58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Analog to Digital Encoding</a:t>
            </a:r>
          </a:p>
        </p:txBody>
      </p:sp>
      <p:pic>
        <p:nvPicPr>
          <p:cNvPr id="4102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0" y="2508250"/>
            <a:ext cx="8797925" cy="178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763963" y="404813"/>
            <a:ext cx="1119187" cy="58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PAM</a:t>
            </a:r>
          </a:p>
        </p:txBody>
      </p:sp>
      <p:pic>
        <p:nvPicPr>
          <p:cNvPr id="5126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1249363"/>
            <a:ext cx="8836025" cy="429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42950" y="304800"/>
            <a:ext cx="7791450" cy="5847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b="1" dirty="0" smtClean="0">
                <a:latin typeface="+mj-lt"/>
              </a:rPr>
              <a:t>PAM: Pulse Amplitude Modulation</a:t>
            </a:r>
            <a:endParaRPr lang="en-US" altLang="en-US" sz="3200" b="1" dirty="0">
              <a:latin typeface="+mj-lt"/>
            </a:endParaRPr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76400"/>
            <a:ext cx="75628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0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33400" y="838200"/>
            <a:ext cx="7620000" cy="480644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en-US" sz="3600" b="1" dirty="0">
                <a:latin typeface="Calibri (body)"/>
              </a:rPr>
              <a:t>Pulse amplitude modulation has some applications, but it is not used by itself in data communication. </a:t>
            </a:r>
            <a:endParaRPr lang="en-US" sz="3600" b="1" dirty="0" smtClean="0">
              <a:latin typeface="Calibri (body)"/>
            </a:endParaRPr>
          </a:p>
          <a:p>
            <a:pPr marL="571500" indent="-571500" algn="just">
              <a:spcBef>
                <a:spcPts val="120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/>
            </a:pPr>
            <a:r>
              <a:rPr lang="en-US" sz="3600" b="1" dirty="0" smtClean="0">
                <a:latin typeface="Calibri (body)"/>
              </a:rPr>
              <a:t>However</a:t>
            </a:r>
            <a:r>
              <a:rPr lang="en-US" sz="3600" b="1" dirty="0">
                <a:latin typeface="Calibri (body)"/>
              </a:rPr>
              <a:t>, it is the first step in another very popular conversion method called </a:t>
            </a:r>
            <a:br>
              <a:rPr lang="en-US" sz="3600" b="1" dirty="0">
                <a:latin typeface="Calibri (body)"/>
              </a:rPr>
            </a:br>
            <a:r>
              <a:rPr lang="en-US" sz="3600" b="1" dirty="0">
                <a:latin typeface="Calibri (body)"/>
              </a:rPr>
              <a:t>pulse code modulation.</a:t>
            </a:r>
          </a:p>
        </p:txBody>
      </p:sp>
    </p:spTree>
    <p:extLst>
      <p:ext uri="{BB962C8B-B14F-4D97-AF65-F5344CB8AC3E}">
        <p14:creationId xmlns:p14="http://schemas.microsoft.com/office/powerpoint/2010/main" val="19787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6934200" cy="5847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b="1" dirty="0" smtClean="0">
                <a:latin typeface="+mj-lt"/>
              </a:rPr>
              <a:t>Quantized </a:t>
            </a:r>
            <a:r>
              <a:rPr lang="en-US" altLang="en-US" sz="3200" b="1" dirty="0">
                <a:latin typeface="+mj-lt"/>
              </a:rPr>
              <a:t>PAM signal</a:t>
            </a:r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789113"/>
            <a:ext cx="7731125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6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772400" cy="52322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 dirty="0" smtClean="0">
                <a:latin typeface="+mj-lt"/>
              </a:rPr>
              <a:t>Quantizing </a:t>
            </a:r>
            <a:r>
              <a:rPr lang="en-US" altLang="en-US" sz="2800" b="1" dirty="0">
                <a:latin typeface="+mj-lt"/>
              </a:rPr>
              <a:t>by using sign and magnitude</a:t>
            </a:r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776538"/>
            <a:ext cx="7502525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600" b="1" dirty="0" smtClean="0">
                <a:latin typeface="+mj-lt"/>
              </a:rPr>
              <a:t>PCM</a:t>
            </a:r>
            <a:endParaRPr lang="en-US" altLang="en-US" sz="3600" b="1" dirty="0">
              <a:latin typeface="+mj-lt"/>
            </a:endParaRPr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871788"/>
            <a:ext cx="75565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81000" y="90488"/>
            <a:ext cx="8153400" cy="52322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 dirty="0" smtClean="0">
                <a:latin typeface="+mj-lt"/>
              </a:rPr>
              <a:t>From </a:t>
            </a:r>
            <a:r>
              <a:rPr lang="en-US" altLang="en-US" sz="2800" b="1" dirty="0">
                <a:latin typeface="+mj-lt"/>
              </a:rPr>
              <a:t>analog signal to PCM digital code</a:t>
            </a:r>
          </a:p>
        </p:txBody>
      </p:sp>
      <p:pic>
        <p:nvPicPr>
          <p:cNvPr id="4199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74725"/>
            <a:ext cx="8434387" cy="516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278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(body)</vt:lpstr>
      <vt:lpstr>Tahoma</vt:lpstr>
      <vt:lpstr>Times</vt:lpstr>
      <vt:lpstr>Times New Roman</vt:lpstr>
      <vt:lpstr>Wingdings</vt:lpstr>
      <vt:lpstr>Office Theme</vt:lpstr>
      <vt:lpstr>Digital Transmission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Transmission </dc:title>
  <dc:creator>Rabindra</dc:creator>
  <cp:lastModifiedBy>Dell</cp:lastModifiedBy>
  <cp:revision>2</cp:revision>
  <dcterms:created xsi:type="dcterms:W3CDTF">2017-08-03T08:29:02Z</dcterms:created>
  <dcterms:modified xsi:type="dcterms:W3CDTF">2019-05-19T05:31:22Z</dcterms:modified>
</cp:coreProperties>
</file>