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7757F18-DA47-4173-A975-90C90D1417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437F501-3612-40B9-9B6C-909F6C86BF34}" type="datetimeFigureOut">
              <a:rPr lang="en-US" smtClean="0"/>
              <a:t>8/4/2019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37338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A Presentation on</a:t>
            </a:r>
            <a:br>
              <a:rPr lang="en-US" sz="7200" dirty="0" smtClean="0"/>
            </a:br>
            <a:r>
              <a:rPr lang="en-US" sz="7200" dirty="0" smtClean="0"/>
              <a:t>RS-232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907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7620000" cy="3632344"/>
          </a:xfrm>
        </p:spPr>
        <p:txBody>
          <a:bodyPr/>
          <a:lstStyle/>
          <a:p>
            <a:pPr algn="ctr"/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RS-232?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RS-232 is a standard by which two serial devices communi cate with each other.</a:t>
            </a:r>
          </a:p>
          <a:p>
            <a:r>
              <a:rPr lang="en-US" sz="2600" dirty="0" smtClean="0"/>
              <a:t>RS stands for Recommended Standard 232</a:t>
            </a:r>
          </a:p>
          <a:p>
            <a:r>
              <a:rPr lang="en-US" sz="2600" dirty="0" smtClean="0"/>
              <a:t>The connection must be no longer than 50 feet .</a:t>
            </a:r>
          </a:p>
          <a:p>
            <a:r>
              <a:rPr lang="en-US" sz="2600" dirty="0" smtClean="0"/>
              <a:t>Transmission voltages are -15v and +15v.</a:t>
            </a:r>
          </a:p>
          <a:p>
            <a:r>
              <a:rPr lang="en-US" sz="2600" dirty="0" smtClean="0"/>
              <a:t>It is designed around transmission of characters(of 7 bits of length).</a:t>
            </a:r>
          </a:p>
          <a:p>
            <a:r>
              <a:rPr lang="en-US" sz="2600" dirty="0" smtClean="0"/>
              <a:t>Current version is TIA RS-232-F,introduced in 1997.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Logical 1 is -15v.</a:t>
            </a:r>
          </a:p>
          <a:p>
            <a:r>
              <a:rPr lang="en-US" sz="2600" dirty="0" smtClean="0"/>
              <a:t>Logical  0 is  +15v.</a:t>
            </a:r>
          </a:p>
          <a:p>
            <a:r>
              <a:rPr lang="en-US" sz="2600" dirty="0" smtClean="0"/>
              <a:t>When the connection is idle the hardware  ties the connection to logical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In RS-232,user data is sent as a time series of bits.</a:t>
            </a:r>
          </a:p>
          <a:p>
            <a:r>
              <a:rPr lang="en-US" sz="2600" dirty="0" smtClean="0"/>
              <a:t>RS-232 devices may be classified as Data Terminal Equipment (DTE) or Data Communication Equipment s(DCE).</a:t>
            </a:r>
          </a:p>
          <a:p>
            <a:r>
              <a:rPr lang="en-US" sz="2600" dirty="0" smtClean="0"/>
              <a:t>DTE  refers to terminals and computers  that sends and receives data.</a:t>
            </a:r>
          </a:p>
          <a:p>
            <a:r>
              <a:rPr lang="en-US" sz="2600" dirty="0" smtClean="0"/>
              <a:t>DCE refers to communication equipment as modems that are responsible for data  transferring.</a:t>
            </a:r>
          </a:p>
          <a:p>
            <a:r>
              <a:rPr lang="en-US" sz="2600" dirty="0" smtClean="0"/>
              <a:t>Max data rate is 20kb/s at max length.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transmit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RS -232 , communication is  dependent on a set timing speed at which both pieces of hardware communicate . In other words the hardware knows how long a bit should be high or low. </a:t>
            </a:r>
          </a:p>
          <a:p>
            <a:r>
              <a:rPr lang="en-US" sz="2600" dirty="0" smtClean="0"/>
              <a:t>RS-232 specifies the use of start and stop bits.</a:t>
            </a:r>
          </a:p>
          <a:p>
            <a:r>
              <a:rPr lang="en-US" sz="2600" dirty="0" smtClean="0"/>
              <a:t>Every time a character is  sent , the same communication  occurs: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600" dirty="0" smtClean="0"/>
              <a:t>Start bit sent.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600" dirty="0" smtClean="0"/>
              <a:t>Seven data bit sent.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600" dirty="0" smtClean="0"/>
              <a:t>Stop bit sent.</a:t>
            </a:r>
          </a:p>
          <a:p>
            <a:pPr marL="114300" indent="0">
              <a:buNone/>
            </a:pPr>
            <a:endParaRPr lang="en-US" sz="2600" dirty="0" smtClean="0"/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29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ll\Desktop\45039336-rs232-11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772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limited transmission speed relatively large voltage swing and large standard connectors motivated development of the USB .</a:t>
            </a:r>
          </a:p>
          <a:p>
            <a:r>
              <a:rPr lang="en-US" sz="2600" dirty="0" smtClean="0"/>
              <a:t>The connection can  only  be maximum of 50 feet.</a:t>
            </a:r>
          </a:p>
          <a:p>
            <a:r>
              <a:rPr lang="en-US" sz="2600" dirty="0" smtClean="0"/>
              <a:t>Multi-drop connection among more than two devices is not defined.</a:t>
            </a:r>
          </a:p>
          <a:p>
            <a:r>
              <a:rPr lang="en-US" sz="2600" dirty="0" smtClean="0"/>
              <a:t>No multi point capability.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7543800" cy="5562600"/>
          </a:xfrm>
        </p:spPr>
      </p:pic>
    </p:spTree>
    <p:extLst>
      <p:ext uri="{BB962C8B-B14F-4D97-AF65-F5344CB8AC3E}">
        <p14:creationId xmlns:p14="http://schemas.microsoft.com/office/powerpoint/2010/main" val="34701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9_PIN_PIN_O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699654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190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216</TotalTime>
  <Words>284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A Presentation on RS-232</vt:lpstr>
      <vt:lpstr>What is RS-232?</vt:lpstr>
      <vt:lpstr>Logical voltage</vt:lpstr>
      <vt:lpstr>Standard</vt:lpstr>
      <vt:lpstr>How to transmit data?</vt:lpstr>
      <vt:lpstr>PowerPoint Presentation</vt:lpstr>
      <vt:lpstr>Limitation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RS 232</dc:title>
  <dc:creator>Windows User</dc:creator>
  <cp:lastModifiedBy>Windows User</cp:lastModifiedBy>
  <cp:revision>18</cp:revision>
  <dcterms:created xsi:type="dcterms:W3CDTF">2019-06-02T02:26:38Z</dcterms:created>
  <dcterms:modified xsi:type="dcterms:W3CDTF">2019-08-04T03:19:59Z</dcterms:modified>
</cp:coreProperties>
</file>